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 id="2147483663" r:id="rId3"/>
    <p:sldMasterId id="2147483669" r:id="rId4"/>
    <p:sldMasterId id="2147483673" r:id="rId5"/>
    <p:sldMasterId id="2147483678" r:id="rId6"/>
  </p:sldMasterIdLst>
  <p:notesMasterIdLst>
    <p:notesMasterId r:id="rId36"/>
  </p:notesMasterIdLst>
  <p:handoutMasterIdLst>
    <p:handoutMasterId r:id="rId37"/>
  </p:handoutMasterIdLst>
  <p:sldIdLst>
    <p:sldId id="257" r:id="rId7"/>
    <p:sldId id="265" r:id="rId8"/>
    <p:sldId id="272" r:id="rId9"/>
    <p:sldId id="342" r:id="rId10"/>
    <p:sldId id="352" r:id="rId11"/>
    <p:sldId id="343" r:id="rId12"/>
    <p:sldId id="361" r:id="rId13"/>
    <p:sldId id="363" r:id="rId14"/>
    <p:sldId id="364" r:id="rId15"/>
    <p:sldId id="344" r:id="rId16"/>
    <p:sldId id="353" r:id="rId17"/>
    <p:sldId id="362" r:id="rId18"/>
    <p:sldId id="298" r:id="rId19"/>
    <p:sldId id="346" r:id="rId20"/>
    <p:sldId id="354" r:id="rId21"/>
    <p:sldId id="359" r:id="rId22"/>
    <p:sldId id="360" r:id="rId23"/>
    <p:sldId id="345" r:id="rId24"/>
    <p:sldId id="299" r:id="rId25"/>
    <p:sldId id="347" r:id="rId26"/>
    <p:sldId id="355" r:id="rId27"/>
    <p:sldId id="348" r:id="rId28"/>
    <p:sldId id="358" r:id="rId29"/>
    <p:sldId id="349" r:id="rId30"/>
    <p:sldId id="357" r:id="rId31"/>
    <p:sldId id="350" r:id="rId32"/>
    <p:sldId id="341" r:id="rId33"/>
    <p:sldId id="351" r:id="rId34"/>
    <p:sldId id="27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BB92C061-85E1-4DC8-8FF2-27EC67BCC830}">
          <p14:sldIdLst>
            <p14:sldId id="257"/>
          </p14:sldIdLst>
        </p14:section>
        <p14:section name="目录页" id="{3F3BA3BA-1411-467D-95DC-2CB84DE7CBA7}">
          <p14:sldIdLst>
            <p14:sldId id="265"/>
          </p14:sldIdLst>
        </p14:section>
        <p14:section name="过渡页" id="{8EAD2177-D06E-436B-870E-D365C7847B36}">
          <p14:sldIdLst>
            <p14:sldId id="272"/>
            <p14:sldId id="342"/>
            <p14:sldId id="352"/>
            <p14:sldId id="343"/>
            <p14:sldId id="361"/>
            <p14:sldId id="363"/>
            <p14:sldId id="364"/>
            <p14:sldId id="344"/>
            <p14:sldId id="353"/>
            <p14:sldId id="362"/>
            <p14:sldId id="298"/>
            <p14:sldId id="346"/>
            <p14:sldId id="354"/>
            <p14:sldId id="359"/>
            <p14:sldId id="360"/>
            <p14:sldId id="345"/>
            <p14:sldId id="299"/>
            <p14:sldId id="347"/>
            <p14:sldId id="355"/>
            <p14:sldId id="348"/>
            <p14:sldId id="358"/>
            <p14:sldId id="349"/>
            <p14:sldId id="357"/>
            <p14:sldId id="350"/>
            <p14:sldId id="341"/>
            <p14:sldId id="351"/>
          </p14:sldIdLst>
        </p14:section>
        <p14:section name="内容页" id="{FF5FFEE0-00B0-4D65-90C5-79A6F0B1A905}">
          <p14:sldIdLst/>
        </p14:section>
        <p14:section name="结尾页" id="{FCEB44B4-B58E-4FC2-9F14-9F84138B0A26}">
          <p14:sldIdLst>
            <p14:sldId id="2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01" autoAdjust="0"/>
  </p:normalViewPr>
  <p:slideViewPr>
    <p:cSldViewPr snapToGrid="0">
      <p:cViewPr varScale="1">
        <p:scale>
          <a:sx n="154" d="100"/>
          <a:sy n="154" d="100"/>
        </p:scale>
        <p:origin x="534" y="15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3115"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7BFC46-E987-486C-A225-49CD7439BDBD}" type="datetimeFigureOut">
              <a:rPr lang="zh-CN" altLang="en-US" smtClean="0"/>
              <a:t>2021-10-15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55B0E2-1BAD-4A57-A98E-4C43571B9A8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23D4D-E586-495E-AA1A-5B3905E7C34F}" type="datetimeFigureOut">
              <a:rPr lang="zh-CN" altLang="en-US" smtClean="0"/>
              <a:t>2021-10-15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A68F42-3C7B-4CF9-AE20-1CFE37C0A6A7}" type="slidenum">
              <a:rPr lang="zh-CN" altLang="en-US" smtClean="0"/>
              <a:t>‹#›</a:t>
            </a:fld>
            <a:endParaRPr lang="zh-CN" altLang="en-US"/>
          </a:p>
        </p:txBody>
      </p:sp>
    </p:spTree>
    <p:extLst>
      <p:ext uri="{BB962C8B-B14F-4D97-AF65-F5344CB8AC3E}">
        <p14:creationId xmlns:p14="http://schemas.microsoft.com/office/powerpoint/2010/main" val="1986949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A68F42-3C7B-4CF9-AE20-1CFE37C0A6A7}" type="slidenum">
              <a:rPr lang="zh-CN" altLang="en-US" smtClean="0"/>
              <a:t>1</a:t>
            </a:fld>
            <a:endParaRPr lang="zh-CN" altLang="en-US"/>
          </a:p>
        </p:txBody>
      </p:sp>
    </p:spTree>
    <p:extLst>
      <p:ext uri="{BB962C8B-B14F-4D97-AF65-F5344CB8AC3E}">
        <p14:creationId xmlns:p14="http://schemas.microsoft.com/office/powerpoint/2010/main" val="25864394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image" Target="../media/image43.pn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image" Target="../media/image4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5.xml"/><Relationship Id="rId4" Type="http://schemas.openxmlformats.org/officeDocument/2006/relationships/image" Target="../media/image4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左右">
    <p:spTree>
      <p:nvGrpSpPr>
        <p:cNvPr id="1" name=""/>
        <p:cNvGrpSpPr/>
        <p:nvPr/>
      </p:nvGrpSpPr>
      <p:grpSpPr>
        <a:xfrm>
          <a:off x="0" y="0"/>
          <a:ext cx="0" cy="0"/>
          <a:chOff x="0" y="0"/>
          <a:chExt cx="0" cy="0"/>
        </a:xfrm>
      </p:grpSpPr>
      <p:sp>
        <p:nvSpPr>
          <p:cNvPr id="141"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42" name="图片 141"/>
          <p:cNvPicPr>
            <a:picLocks noChangeAspect="1"/>
          </p:cNvPicPr>
          <p:nvPr userDrawn="1"/>
        </p:nvPicPr>
        <p:blipFill rotWithShape="1">
          <a:blip r:embed="rId5"/>
          <a:srcRect b="2114"/>
          <a:stretch>
            <a:fillRect/>
          </a:stretch>
        </p:blipFill>
        <p:spPr>
          <a:xfrm>
            <a:off x="-529" y="1169"/>
            <a:ext cx="12193057" cy="6856832"/>
          </a:xfrm>
          <a:prstGeom prst="rect">
            <a:avLst/>
          </a:prstGeom>
        </p:spPr>
      </p:pic>
      <p:sp>
        <p:nvSpPr>
          <p:cNvPr id="143" name="PA-矩形 7"/>
          <p:cNvSpPr/>
          <p:nvPr userDrawn="1">
            <p:custDataLst>
              <p:tags r:id="rId2"/>
            </p:custDataLst>
          </p:nvPr>
        </p:nvSpPr>
        <p:spPr>
          <a:xfrm>
            <a:off x="0" y="0"/>
            <a:ext cx="12192000" cy="68580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4" name="PA-矩形 7"/>
          <p:cNvSpPr/>
          <p:nvPr userDrawn="1">
            <p:custDataLst>
              <p:tags r:id="rId3"/>
            </p:custDataLst>
          </p:nvPr>
        </p:nvSpPr>
        <p:spPr>
          <a:xfrm>
            <a:off x="0" y="0"/>
            <a:ext cx="12192000" cy="6858000"/>
          </a:xfrm>
          <a:prstGeom prst="rect">
            <a:avLst/>
          </a:prstGeom>
          <a:gradFill>
            <a:gsLst>
              <a:gs pos="0">
                <a:schemeClr val="accent3">
                  <a:alpha val="0"/>
                </a:schemeClr>
              </a:gs>
              <a:gs pos="100000">
                <a:schemeClr val="accent1">
                  <a:alpha val="66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5"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6" name="任意多边形: 形状 41"/>
          <p:cNvSpPr/>
          <p:nvPr userDrawn="1"/>
        </p:nvSpPr>
        <p:spPr>
          <a:xfrm>
            <a:off x="6643388" y="1"/>
            <a:ext cx="1117854" cy="6857999"/>
          </a:xfrm>
          <a:custGeom>
            <a:avLst/>
            <a:gdLst>
              <a:gd name="connsiteX0" fmla="*/ 0 w 8092416"/>
              <a:gd name="connsiteY0" fmla="*/ 0 h 6857999"/>
              <a:gd name="connsiteX1" fmla="*/ 6974562 w 8092416"/>
              <a:gd name="connsiteY1" fmla="*/ 0 h 6857999"/>
              <a:gd name="connsiteX2" fmla="*/ 7098043 w 8092416"/>
              <a:gd name="connsiteY2" fmla="*/ 173644 h 6857999"/>
              <a:gd name="connsiteX3" fmla="*/ 8092416 w 8092416"/>
              <a:gd name="connsiteY3" fmla="*/ 3429000 h 6857999"/>
              <a:gd name="connsiteX4" fmla="*/ 7098043 w 8092416"/>
              <a:gd name="connsiteY4" fmla="*/ 6684357 h 6857999"/>
              <a:gd name="connsiteX5" fmla="*/ 6974563 w 8092416"/>
              <a:gd name="connsiteY5" fmla="*/ 6857999 h 6857999"/>
              <a:gd name="connsiteX6" fmla="*/ 0 w 8092416"/>
              <a:gd name="connsiteY6" fmla="*/ 6857999 h 6857999"/>
              <a:gd name="connsiteX0-1" fmla="*/ 0 w 8092416"/>
              <a:gd name="connsiteY0-2" fmla="*/ 0 h 6857999"/>
              <a:gd name="connsiteX1-3" fmla="*/ 6974562 w 8092416"/>
              <a:gd name="connsiteY1-4" fmla="*/ 0 h 6857999"/>
              <a:gd name="connsiteX2-5" fmla="*/ 7098043 w 8092416"/>
              <a:gd name="connsiteY2-6" fmla="*/ 173644 h 6857999"/>
              <a:gd name="connsiteX3-7" fmla="*/ 8092416 w 8092416"/>
              <a:gd name="connsiteY3-8" fmla="*/ 3429000 h 6857999"/>
              <a:gd name="connsiteX4-9" fmla="*/ 7098043 w 8092416"/>
              <a:gd name="connsiteY4-10" fmla="*/ 6684357 h 6857999"/>
              <a:gd name="connsiteX5-11" fmla="*/ 6974563 w 8092416"/>
              <a:gd name="connsiteY5-12" fmla="*/ 6857999 h 6857999"/>
              <a:gd name="connsiteX6-13" fmla="*/ 0 w 8092416"/>
              <a:gd name="connsiteY6-14" fmla="*/ 6857999 h 6857999"/>
              <a:gd name="connsiteX7" fmla="*/ 91440 w 8092416"/>
              <a:gd name="connsiteY7" fmla="*/ 91440 h 6857999"/>
              <a:gd name="connsiteX0-15" fmla="*/ 0 w 8092416"/>
              <a:gd name="connsiteY0-16" fmla="*/ 0 h 6857999"/>
              <a:gd name="connsiteX1-17" fmla="*/ 6974562 w 8092416"/>
              <a:gd name="connsiteY1-18" fmla="*/ 0 h 6857999"/>
              <a:gd name="connsiteX2-19" fmla="*/ 7098043 w 8092416"/>
              <a:gd name="connsiteY2-20" fmla="*/ 173644 h 6857999"/>
              <a:gd name="connsiteX3-21" fmla="*/ 8092416 w 8092416"/>
              <a:gd name="connsiteY3-22" fmla="*/ 3429000 h 6857999"/>
              <a:gd name="connsiteX4-23" fmla="*/ 7098043 w 8092416"/>
              <a:gd name="connsiteY4-24" fmla="*/ 6684357 h 6857999"/>
              <a:gd name="connsiteX5-25" fmla="*/ 6974563 w 8092416"/>
              <a:gd name="connsiteY5-26" fmla="*/ 6857999 h 6857999"/>
              <a:gd name="connsiteX6-27" fmla="*/ 0 w 8092416"/>
              <a:gd name="connsiteY6-28" fmla="*/ 6857999 h 6857999"/>
              <a:gd name="connsiteX0-29" fmla="*/ 6974562 w 8092416"/>
              <a:gd name="connsiteY0-30" fmla="*/ 0 h 6857999"/>
              <a:gd name="connsiteX1-31" fmla="*/ 7098043 w 8092416"/>
              <a:gd name="connsiteY1-32" fmla="*/ 173644 h 6857999"/>
              <a:gd name="connsiteX2-33" fmla="*/ 8092416 w 8092416"/>
              <a:gd name="connsiteY2-34" fmla="*/ 3429000 h 6857999"/>
              <a:gd name="connsiteX3-35" fmla="*/ 7098043 w 8092416"/>
              <a:gd name="connsiteY3-36" fmla="*/ 6684357 h 6857999"/>
              <a:gd name="connsiteX4-37" fmla="*/ 6974563 w 8092416"/>
              <a:gd name="connsiteY4-38" fmla="*/ 6857999 h 6857999"/>
              <a:gd name="connsiteX5-39" fmla="*/ 0 w 8092416"/>
              <a:gd name="connsiteY5-40" fmla="*/ 6857999 h 6857999"/>
              <a:gd name="connsiteX0-41" fmla="*/ 0 w 1117854"/>
              <a:gd name="connsiteY0-42" fmla="*/ 0 h 6857999"/>
              <a:gd name="connsiteX1-43" fmla="*/ 123481 w 1117854"/>
              <a:gd name="connsiteY1-44" fmla="*/ 173644 h 6857999"/>
              <a:gd name="connsiteX2-45" fmla="*/ 1117854 w 1117854"/>
              <a:gd name="connsiteY2-46" fmla="*/ 3429000 h 6857999"/>
              <a:gd name="connsiteX3-47" fmla="*/ 123481 w 1117854"/>
              <a:gd name="connsiteY3-48" fmla="*/ 6684357 h 6857999"/>
              <a:gd name="connsiteX4-49" fmla="*/ 1 w 1117854"/>
              <a:gd name="connsiteY4-50" fmla="*/ 6857999 h 6857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7854" h="6857999">
                <a:moveTo>
                  <a:pt x="0" y="0"/>
                </a:moveTo>
                <a:lnTo>
                  <a:pt x="123481" y="173644"/>
                </a:lnTo>
                <a:cubicBezTo>
                  <a:pt x="751277" y="1102904"/>
                  <a:pt x="1117854" y="2223143"/>
                  <a:pt x="1117854" y="3429000"/>
                </a:cubicBezTo>
                <a:cubicBezTo>
                  <a:pt x="1117854" y="4634858"/>
                  <a:pt x="751277" y="5755096"/>
                  <a:pt x="123481" y="6684357"/>
                </a:cubicBezTo>
                <a:lnTo>
                  <a:pt x="1" y="685799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47" name="图片 146"/>
          <p:cNvPicPr>
            <a:picLocks noChangeAspect="1"/>
          </p:cNvPicPr>
          <p:nvPr userDrawn="1"/>
        </p:nvPicPr>
        <p:blipFill>
          <a:blip r:embed="rId6"/>
          <a:stretch>
            <a:fillRect/>
          </a:stretch>
        </p:blipFill>
        <p:spPr>
          <a:xfrm>
            <a:off x="0" y="0"/>
            <a:ext cx="7534656" cy="6858000"/>
          </a:xfrm>
          <a:prstGeom prst="rect">
            <a:avLst/>
          </a:prstGeom>
        </p:spPr>
      </p:pic>
      <p:sp>
        <p:nvSpPr>
          <p:cNvPr id="170" name="任意多边形: 形状 42"/>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gradFill>
            <a:gsLst>
              <a:gs pos="100000">
                <a:schemeClr val="bg1"/>
              </a:gs>
              <a:gs pos="48000">
                <a:srgbClr val="FFFFFF">
                  <a:alpha val="69000"/>
                </a:srgbClr>
              </a:gs>
              <a:gs pos="28000">
                <a:srgbClr val="FFFFFF">
                  <a:alpha val="72000"/>
                </a:srgb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172" name="标题 47"/>
          <p:cNvSpPr>
            <a:spLocks noGrp="1"/>
          </p:cNvSpPr>
          <p:nvPr>
            <p:ph type="title" hasCustomPrompt="1"/>
          </p:nvPr>
        </p:nvSpPr>
        <p:spPr>
          <a:xfrm>
            <a:off x="630418" y="2754284"/>
            <a:ext cx="7055958" cy="1089529"/>
          </a:xfrm>
          <a:prstGeom prst="rect">
            <a:avLst/>
          </a:prstGeom>
          <a:noFill/>
        </p:spPr>
        <p:txBody>
          <a:bodyPr wrap="square" lIns="0" rtlCol="0">
            <a:spAutoFit/>
          </a:bodyPr>
          <a:lstStyle>
            <a:lvl1pPr>
              <a:defRPr lang="zh-CN" altLang="en-US" sz="3600" spc="100" dirty="0">
                <a:solidFill>
                  <a:schemeClr val="accent1"/>
                </a:solidFill>
                <a:latin typeface="+mj-ea"/>
                <a:ea typeface="+mj-ea"/>
                <a:cs typeface="+mn-ea"/>
              </a:defRPr>
            </a:lvl1pPr>
          </a:lstStyle>
          <a:p>
            <a:pPr marL="0" lvl="0"/>
            <a:r>
              <a:rPr lang="zh-CN" altLang="en-US" dirty="0"/>
              <a:t>请在此输入标题</a:t>
            </a:r>
            <a:br>
              <a:rPr lang="zh-CN" altLang="en-US" dirty="0"/>
            </a:br>
            <a:r>
              <a:rPr lang="zh-CN" altLang="en-US" dirty="0"/>
              <a:t>尽量回车保证标题为两行</a:t>
            </a:r>
          </a:p>
        </p:txBody>
      </p:sp>
      <p:pic>
        <p:nvPicPr>
          <p:cNvPr id="186" name="图片 18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818279" y="1780058"/>
            <a:ext cx="1928251" cy="1928251"/>
          </a:xfrm>
          <a:prstGeom prst="rect">
            <a:avLst/>
          </a:prstGeom>
        </p:spPr>
      </p:pic>
      <p:pic>
        <p:nvPicPr>
          <p:cNvPr id="187" name="图片 18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108467" y="4022846"/>
            <a:ext cx="3511922" cy="1061744"/>
          </a:xfrm>
          <a:prstGeom prst="rect">
            <a:avLst/>
          </a:prstGeom>
        </p:spPr>
      </p:pic>
      <p:pic>
        <p:nvPicPr>
          <p:cNvPr id="188" name="图片 18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50191" y="5839399"/>
            <a:ext cx="2031843" cy="298233"/>
          </a:xfrm>
          <a:prstGeom prst="rect">
            <a:avLst/>
          </a:prstGeom>
        </p:spPr>
      </p:pic>
      <p:sp>
        <p:nvSpPr>
          <p:cNvPr id="3" name="文本占位符 2"/>
          <p:cNvSpPr>
            <a:spLocks noGrp="1"/>
          </p:cNvSpPr>
          <p:nvPr>
            <p:ph type="body" sz="quarter" idx="10" hasCustomPrompt="1"/>
          </p:nvPr>
        </p:nvSpPr>
        <p:spPr>
          <a:xfrm>
            <a:off x="650191" y="4312352"/>
            <a:ext cx="1987388" cy="439737"/>
          </a:xfrm>
          <a:prstGeom prst="rect">
            <a:avLst/>
          </a:prstGeom>
        </p:spPr>
        <p:txBody>
          <a:bodyPr/>
          <a:lstStyle>
            <a:lvl1pPr marL="0" indent="0">
              <a:buNone/>
              <a:defRPr sz="1800">
                <a:latin typeface="+mn-ea"/>
                <a:ea typeface="+mn-ea"/>
              </a:defRPr>
            </a:lvl1pPr>
          </a:lstStyle>
          <a:p>
            <a:pPr lvl="0"/>
            <a:r>
              <a:rPr lang="zh-CN" altLang="en-US" sz="2400" dirty="0">
                <a:latin typeface="+mn-ea"/>
                <a:ea typeface="+mn-ea"/>
              </a:rPr>
              <a:t>汇报人</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2-标题列表（字反白）">
    <p:spTree>
      <p:nvGrpSpPr>
        <p:cNvPr id="1" name=""/>
        <p:cNvGrpSpPr/>
        <p:nvPr/>
      </p:nvGrpSpPr>
      <p:grpSpPr>
        <a:xfrm>
          <a:off x="0" y="0"/>
          <a:ext cx="0" cy="0"/>
          <a:chOff x="0" y="0"/>
          <a:chExt cx="0" cy="0"/>
        </a:xfrm>
      </p:grpSpPr>
      <p:pic>
        <p:nvPicPr>
          <p:cNvPr id="73" name="图片 72"/>
          <p:cNvPicPr>
            <a:picLocks noChangeAspect="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91273" y="1253176"/>
            <a:ext cx="4229775" cy="4229775"/>
          </a:xfrm>
          <a:prstGeom prst="rect">
            <a:avLst/>
          </a:prstGeom>
          <a:noFill/>
        </p:spPr>
      </p:pic>
      <p:grpSp>
        <p:nvGrpSpPr>
          <p:cNvPr id="3" name="组合 2"/>
          <p:cNvGrpSpPr/>
          <p:nvPr userDrawn="1"/>
        </p:nvGrpSpPr>
        <p:grpSpPr>
          <a:xfrm>
            <a:off x="3889952" y="8848"/>
            <a:ext cx="7806748" cy="6840305"/>
            <a:chOff x="4385252" y="8848"/>
            <a:chExt cx="7806748" cy="6840305"/>
          </a:xfrm>
        </p:grpSpPr>
        <p:pic>
          <p:nvPicPr>
            <p:cNvPr id="4" name="图片 3"/>
            <p:cNvPicPr>
              <a:picLocks noChangeAspect="1"/>
            </p:cNvPicPr>
            <p:nvPr/>
          </p:nvPicPr>
          <p:blipFill>
            <a:blip r:embed="rId3">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5" name="图片 4"/>
            <p:cNvPicPr>
              <a:picLocks noChangeAspect="1"/>
            </p:cNvPicPr>
            <p:nvPr/>
          </p:nvPicPr>
          <p:blipFill>
            <a:blip r:embed="rId3">
              <a:duotone>
                <a:prstClr val="black"/>
                <a:schemeClr val="accent1">
                  <a:tint val="45000"/>
                  <a:satMod val="400000"/>
                </a:schemeClr>
              </a:duotone>
            </a:blip>
            <a:stretch>
              <a:fillRect/>
            </a:stretch>
          </p:blipFill>
          <p:spPr>
            <a:xfrm>
              <a:off x="4385252" y="8848"/>
              <a:ext cx="3956647" cy="6840305"/>
            </a:xfrm>
            <a:prstGeom prst="rect">
              <a:avLst/>
            </a:prstGeom>
          </p:spPr>
        </p:pic>
      </p:grpSp>
      <p:sp>
        <p:nvSpPr>
          <p:cNvPr id="6" name="矩形 5"/>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4" name="图片 73"/>
          <p:cNvPicPr>
            <a:picLocks noChangeAspect="1"/>
          </p:cNvPicPr>
          <p:nvPr userDrawn="1"/>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289904" y="3063264"/>
            <a:ext cx="5375446" cy="5375446"/>
          </a:xfrm>
          <a:prstGeom prst="rect">
            <a:avLst/>
          </a:prstGeom>
          <a:noFill/>
        </p:spPr>
      </p:pic>
      <p:sp>
        <p:nvSpPr>
          <p:cNvPr id="7" name="矩形 6"/>
          <p:cNvSpPr/>
          <p:nvPr userDrawn="1"/>
        </p:nvSpPr>
        <p:spPr>
          <a:xfrm>
            <a:off x="3934424" y="1"/>
            <a:ext cx="8257576"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6"/>
          <p:cNvSpPr>
            <a:spLocks noGrp="1"/>
          </p:cNvSpPr>
          <p:nvPr>
            <p:ph type="body" sz="quarter" idx="11" hasCustomPrompt="1"/>
          </p:nvPr>
        </p:nvSpPr>
        <p:spPr>
          <a:xfrm>
            <a:off x="4923046" y="-8845"/>
            <a:ext cx="6280332" cy="6857998"/>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3200" spc="100" baseline="0">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请在此输入标题一</a:t>
            </a:r>
            <a:endParaRPr lang="en-US" altLang="zh-CN" dirty="0"/>
          </a:p>
          <a:p>
            <a:pPr lvl="0"/>
            <a:r>
              <a:rPr lang="zh-CN" altLang="en-US" dirty="0"/>
              <a:t>请在此输入标题二</a:t>
            </a:r>
            <a:endParaRPr lang="en-US" altLang="zh-CN" dirty="0"/>
          </a:p>
          <a:p>
            <a:pPr lvl="0"/>
            <a:r>
              <a:rPr lang="zh-CN" altLang="en-US" dirty="0"/>
              <a:t>请在此输入标题三</a:t>
            </a:r>
            <a:endParaRPr lang="en-US" altLang="zh-CN" dirty="0"/>
          </a:p>
          <a:p>
            <a:pPr lvl="0"/>
            <a:r>
              <a:rPr lang="zh-CN" altLang="en-US" dirty="0"/>
              <a:t>请在此输入标题四</a:t>
            </a:r>
            <a:endParaRPr lang="en-US" altLang="zh-CN" dirty="0"/>
          </a:p>
          <a:p>
            <a:pPr lvl="0"/>
            <a:r>
              <a:rPr lang="zh-CN" altLang="en-US" dirty="0"/>
              <a:t>请在此输入标题五</a:t>
            </a:r>
            <a:endParaRPr lang="en-US" altLang="zh-CN" dirty="0"/>
          </a:p>
        </p:txBody>
      </p:sp>
      <p:cxnSp>
        <p:nvCxnSpPr>
          <p:cNvPr id="32" name="直接连接符 31"/>
          <p:cNvCxnSpPr/>
          <p:nvPr userDrawn="1"/>
        </p:nvCxnSpPr>
        <p:spPr>
          <a:xfrm>
            <a:off x="39414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userDrawn="1"/>
        </p:nvGrpSpPr>
        <p:grpSpPr>
          <a:xfrm>
            <a:off x="3940074" y="2797003"/>
            <a:ext cx="122686" cy="1263995"/>
            <a:chOff x="4630742" y="2258287"/>
            <a:chExt cx="122686" cy="1263995"/>
          </a:xfrm>
          <a:solidFill>
            <a:schemeClr val="accent2"/>
          </a:solidFill>
        </p:grpSpPr>
        <p:sp>
          <p:nvSpPr>
            <p:cNvPr id="34" name="等腰三角形 33"/>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userDrawn="1"/>
        </p:nvGrpSpPr>
        <p:grpSpPr>
          <a:xfrm>
            <a:off x="906071" y="2725160"/>
            <a:ext cx="2197100" cy="1346713"/>
            <a:chOff x="1505448" y="2755644"/>
            <a:chExt cx="2197100" cy="1346713"/>
          </a:xfrm>
        </p:grpSpPr>
        <p:cxnSp>
          <p:nvCxnSpPr>
            <p:cNvPr id="44" name="直接连接符 43"/>
            <p:cNvCxnSpPr/>
            <p:nvPr/>
          </p:nvCxnSpPr>
          <p:spPr>
            <a:xfrm>
              <a:off x="1712122" y="2834901"/>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505448" y="2755644"/>
              <a:ext cx="2197100" cy="1107996"/>
            </a:xfrm>
            <a:prstGeom prst="rect">
              <a:avLst/>
            </a:prstGeom>
          </p:spPr>
          <p:txBody>
            <a:bodyPr wrap="square">
              <a:spAutoFit/>
            </a:bodyPr>
            <a:lstStyle/>
            <a:p>
              <a:pPr lvl="0" algn="dist"/>
              <a:r>
                <a:rPr lang="zh-CN" altLang="en-US" sz="6600" spc="600" dirty="0">
                  <a:solidFill>
                    <a:schemeClr val="accent1"/>
                  </a:solidFill>
                  <a:latin typeface="方正大标宋简体" panose="02010601030101010101" pitchFamily="2" charset="-122"/>
                  <a:ea typeface="方正大标宋简体" panose="02010601030101010101" pitchFamily="2" charset="-122"/>
                </a:rPr>
                <a:t>目录</a:t>
              </a:r>
            </a:p>
          </p:txBody>
        </p:sp>
        <p:sp>
          <p:nvSpPr>
            <p:cNvPr id="46" name="矩形 45"/>
            <p:cNvSpPr/>
            <p:nvPr/>
          </p:nvSpPr>
          <p:spPr>
            <a:xfrm>
              <a:off x="1622387" y="3637231"/>
              <a:ext cx="1906502" cy="461665"/>
            </a:xfrm>
            <a:prstGeom prst="rect">
              <a:avLst/>
            </a:prstGeom>
          </p:spPr>
          <p:txBody>
            <a:bodyPr wrap="square">
              <a:spAutoFit/>
            </a:bodyPr>
            <a:lstStyle/>
            <a:p>
              <a:pPr lvl="0" algn="dist"/>
              <a:r>
                <a:rPr lang="en-US" altLang="zh-CN" sz="2400" dirty="0">
                  <a:solidFill>
                    <a:schemeClr val="accent1"/>
                  </a:solidFill>
                </a:rPr>
                <a:t>CONTENTS</a:t>
              </a:r>
            </a:p>
          </p:txBody>
        </p:sp>
        <p:cxnSp>
          <p:nvCxnSpPr>
            <p:cNvPr id="47" name="直接连接符 46"/>
            <p:cNvCxnSpPr/>
            <p:nvPr/>
          </p:nvCxnSpPr>
          <p:spPr>
            <a:xfrm>
              <a:off x="1712122" y="4102357"/>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72" name="图片 7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9522" y="2133624"/>
            <a:ext cx="1866927" cy="4953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目录2-标题列表（字彩色）">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3946535" y="8847"/>
            <a:ext cx="7809653" cy="6840305"/>
          </a:xfrm>
          <a:prstGeom prst="rect">
            <a:avLst/>
          </a:prstGeom>
        </p:spPr>
      </p:pic>
      <p:sp>
        <p:nvSpPr>
          <p:cNvPr id="8" name="矩形 7"/>
          <p:cNvSpPr/>
          <p:nvPr userDrawn="1"/>
        </p:nvSpPr>
        <p:spPr>
          <a:xfrm>
            <a:off x="0" y="0"/>
            <a:ext cx="12192000" cy="6858000"/>
          </a:xfrm>
          <a:prstGeom prst="rect">
            <a:avLst/>
          </a:prstGeom>
          <a:gradFill flip="none" rotWithShape="1">
            <a:gsLst>
              <a:gs pos="25000">
                <a:schemeClr val="bg1">
                  <a:alpha val="0"/>
                </a:schemeClr>
              </a:gs>
              <a:gs pos="100000">
                <a:schemeClr val="bg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userDrawn="1"/>
        </p:nvPicPr>
        <p:blipFill>
          <a:blip r:embed="rId3">
            <a:duotone>
              <a:prstClr val="black"/>
              <a:schemeClr val="accent1">
                <a:tint val="45000"/>
                <a:satMod val="400000"/>
              </a:schemeClr>
            </a:duotone>
          </a:blip>
          <a:stretch>
            <a:fillRect/>
          </a:stretch>
        </p:blipFill>
        <p:spPr>
          <a:xfrm>
            <a:off x="0" y="8848"/>
            <a:ext cx="3956647" cy="6840305"/>
          </a:xfrm>
          <a:prstGeom prst="rect">
            <a:avLst/>
          </a:prstGeom>
        </p:spPr>
      </p:pic>
      <p:sp>
        <p:nvSpPr>
          <p:cNvPr id="10" name="矩形 9"/>
          <p:cNvSpPr/>
          <p:nvPr userDrawn="1"/>
        </p:nvSpPr>
        <p:spPr>
          <a:xfrm>
            <a:off x="0" y="1"/>
            <a:ext cx="3924299"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片 63"/>
          <p:cNvPicPr>
            <a:picLocks noChangeAspect="1"/>
          </p:cNvPicPr>
          <p:nvPr userDrawn="1"/>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780360" y="3439223"/>
            <a:ext cx="5375446" cy="5375446"/>
          </a:xfrm>
          <a:prstGeom prst="rect">
            <a:avLst/>
          </a:prstGeom>
          <a:noFill/>
        </p:spPr>
      </p:pic>
      <p:sp>
        <p:nvSpPr>
          <p:cNvPr id="11" name="矩形 10"/>
          <p:cNvSpPr/>
          <p:nvPr userDrawn="1"/>
        </p:nvSpPr>
        <p:spPr>
          <a:xfrm>
            <a:off x="0" y="-71438"/>
            <a:ext cx="3924299" cy="6929438"/>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userDrawn="1"/>
        </p:nvCxnSpPr>
        <p:spPr>
          <a:xfrm>
            <a:off x="39414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3942455" y="2797003"/>
            <a:ext cx="122686" cy="1263995"/>
            <a:chOff x="4630742" y="2258287"/>
            <a:chExt cx="122686" cy="1263995"/>
          </a:xfrm>
          <a:solidFill>
            <a:schemeClr val="accent2"/>
          </a:solidFill>
        </p:grpSpPr>
        <p:sp>
          <p:nvSpPr>
            <p:cNvPr id="14" name="等腰三角形 13"/>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846867" y="2714285"/>
            <a:ext cx="2197100" cy="1107996"/>
          </a:xfrm>
          <a:prstGeom prst="rect">
            <a:avLst/>
          </a:prstGeom>
        </p:spPr>
        <p:txBody>
          <a:bodyPr wrap="square">
            <a:spAutoFit/>
          </a:bodyPr>
          <a:lstStyle/>
          <a:p>
            <a:pPr lvl="0" algn="dist"/>
            <a:r>
              <a:rPr lang="zh-CN" altLang="en-US" sz="6600" spc="600" dirty="0">
                <a:solidFill>
                  <a:schemeClr val="bg1"/>
                </a:solidFill>
                <a:latin typeface="方正大标宋简体" panose="02010601030101010101" pitchFamily="2" charset="-122"/>
                <a:ea typeface="方正大标宋简体" panose="02010601030101010101" pitchFamily="2" charset="-122"/>
              </a:rPr>
              <a:t>目录</a:t>
            </a:r>
          </a:p>
        </p:txBody>
      </p:sp>
      <p:sp>
        <p:nvSpPr>
          <p:cNvPr id="18" name="矩形 17"/>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19" name="直接连接符 18"/>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文本占位符 6"/>
          <p:cNvSpPr>
            <a:spLocks noGrp="1"/>
          </p:cNvSpPr>
          <p:nvPr>
            <p:ph type="body" sz="quarter" idx="11" hasCustomPrompt="1"/>
          </p:nvPr>
        </p:nvSpPr>
        <p:spPr>
          <a:xfrm>
            <a:off x="5238568" y="1"/>
            <a:ext cx="6280332" cy="6857998"/>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3200" spc="100" baseline="0">
                <a:solidFill>
                  <a:schemeClr val="accent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p:txBody>
      </p:sp>
      <p:pic>
        <p:nvPicPr>
          <p:cNvPr id="63" name="图片 6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41842" y="1577241"/>
            <a:ext cx="2840613" cy="73023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双列目录(6)">
    <p:spTree>
      <p:nvGrpSpPr>
        <p:cNvPr id="1" name=""/>
        <p:cNvGrpSpPr/>
        <p:nvPr/>
      </p:nvGrpSpPr>
      <p:grpSpPr>
        <a:xfrm>
          <a:off x="0" y="0"/>
          <a:ext cx="0" cy="0"/>
          <a:chOff x="0" y="0"/>
          <a:chExt cx="0" cy="0"/>
        </a:xfrm>
      </p:grpSpPr>
      <p:sp>
        <p:nvSpPr>
          <p:cNvPr id="7" name="矩形 6"/>
          <p:cNvSpPr/>
          <p:nvPr userDrawn="1"/>
        </p:nvSpPr>
        <p:spPr>
          <a:xfrm>
            <a:off x="0" y="1130300"/>
            <a:ext cx="12192000" cy="5365107"/>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8" name="矩形 7"/>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539511" y="307331"/>
            <a:ext cx="3250169" cy="923330"/>
          </a:xfrm>
          <a:prstGeom prst="rect">
            <a:avLst/>
          </a:prstGeom>
          <a:noFill/>
        </p:spPr>
        <p:txBody>
          <a:bodyPr wrap="square" rtlCol="0">
            <a:spAutoFit/>
          </a:bodyPr>
          <a:lstStyle/>
          <a:p>
            <a:pPr algn="dist"/>
            <a:r>
              <a:rPr lang="en-US" altLang="zh-CN" sz="5400" b="1" dirty="0">
                <a:solidFill>
                  <a:schemeClr val="bg1">
                    <a:alpha val="31000"/>
                  </a:schemeClr>
                </a:solidFill>
                <a:latin typeface="+mj-lt"/>
              </a:rPr>
              <a:t>Contents</a:t>
            </a:r>
            <a:endParaRPr lang="zh-CN" altLang="en-US" sz="5400" b="1" dirty="0">
              <a:solidFill>
                <a:schemeClr val="bg1">
                  <a:alpha val="31000"/>
                </a:schemeClr>
              </a:solidFill>
              <a:latin typeface="+mj-lt"/>
            </a:endParaRPr>
          </a:p>
        </p:txBody>
      </p:sp>
      <p:sp>
        <p:nvSpPr>
          <p:cNvPr id="10" name="文本框 9"/>
          <p:cNvSpPr txBox="1"/>
          <p:nvPr userDrawn="1"/>
        </p:nvSpPr>
        <p:spPr>
          <a:xfrm>
            <a:off x="501023" y="171621"/>
            <a:ext cx="1503036" cy="830997"/>
          </a:xfrm>
          <a:prstGeom prst="rect">
            <a:avLst/>
          </a:prstGeom>
          <a:noFill/>
        </p:spPr>
        <p:txBody>
          <a:bodyPr wrap="square" rtlCol="0">
            <a:spAutoFit/>
          </a:bodyPr>
          <a:lstStyle/>
          <a:p>
            <a:pPr algn="dist"/>
            <a:r>
              <a:rPr lang="zh-CN" altLang="en-US" sz="4800" b="1" dirty="0">
                <a:solidFill>
                  <a:schemeClr val="bg1"/>
                </a:solidFill>
                <a:latin typeface="+mj-ea"/>
                <a:ea typeface="+mj-ea"/>
              </a:rPr>
              <a:t>目录</a:t>
            </a:r>
          </a:p>
        </p:txBody>
      </p:sp>
      <p:sp>
        <p:nvSpPr>
          <p:cNvPr id="11" name="矩形 10"/>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7"/>
          <p:cNvSpPr>
            <a:spLocks noGrp="1"/>
          </p:cNvSpPr>
          <p:nvPr>
            <p:ph type="body" sz="quarter" idx="13" hasCustomPrompt="1"/>
          </p:nvPr>
        </p:nvSpPr>
        <p:spPr>
          <a:xfrm>
            <a:off x="2569759" y="2028114"/>
            <a:ext cx="3250169" cy="361081"/>
          </a:xfrm>
          <a:prstGeom prst="rect">
            <a:avLst/>
          </a:prstGeo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15" name="文本占位符 21"/>
          <p:cNvSpPr>
            <a:spLocks noGrp="1"/>
          </p:cNvSpPr>
          <p:nvPr>
            <p:ph type="body" sz="quarter" idx="14" hasCustomPrompt="1"/>
          </p:nvPr>
        </p:nvSpPr>
        <p:spPr>
          <a:xfrm>
            <a:off x="2569759" y="2519790"/>
            <a:ext cx="3250169" cy="269018"/>
          </a:xfrm>
          <a:prstGeom prst="rect">
            <a:avLst/>
          </a:prstGeo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编辑母版文本样式</a:t>
            </a:r>
          </a:p>
        </p:txBody>
      </p:sp>
      <p:sp>
        <p:nvSpPr>
          <p:cNvPr id="16" name="文本占位符 17"/>
          <p:cNvSpPr>
            <a:spLocks noGrp="1"/>
          </p:cNvSpPr>
          <p:nvPr>
            <p:ph type="body" sz="quarter" idx="15" hasCustomPrompt="1"/>
          </p:nvPr>
        </p:nvSpPr>
        <p:spPr>
          <a:xfrm>
            <a:off x="7152979" y="2028114"/>
            <a:ext cx="3250800" cy="361081"/>
          </a:xfrm>
          <a:prstGeom prst="rect">
            <a:avLst/>
          </a:prstGeo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17" name="文本占位符 21"/>
          <p:cNvSpPr>
            <a:spLocks noGrp="1"/>
          </p:cNvSpPr>
          <p:nvPr>
            <p:ph type="body" sz="quarter" idx="16" hasCustomPrompt="1"/>
          </p:nvPr>
        </p:nvSpPr>
        <p:spPr>
          <a:xfrm>
            <a:off x="7152979" y="2519790"/>
            <a:ext cx="3250800" cy="269018"/>
          </a:xfrm>
          <a:prstGeom prst="rect">
            <a:avLst/>
          </a:prstGeo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18" name="文本占位符 17"/>
          <p:cNvSpPr>
            <a:spLocks noGrp="1"/>
          </p:cNvSpPr>
          <p:nvPr>
            <p:ph type="body" sz="quarter" idx="17" hasCustomPrompt="1"/>
          </p:nvPr>
        </p:nvSpPr>
        <p:spPr>
          <a:xfrm>
            <a:off x="2569759" y="3329661"/>
            <a:ext cx="3250169" cy="361081"/>
          </a:xfrm>
          <a:prstGeom prst="rect">
            <a:avLst/>
          </a:prstGeo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19" name="文本占位符 21"/>
          <p:cNvSpPr>
            <a:spLocks noGrp="1"/>
          </p:cNvSpPr>
          <p:nvPr>
            <p:ph type="body" sz="quarter" idx="18" hasCustomPrompt="1"/>
          </p:nvPr>
        </p:nvSpPr>
        <p:spPr>
          <a:xfrm>
            <a:off x="2569759" y="3821337"/>
            <a:ext cx="3250169" cy="269018"/>
          </a:xfrm>
          <a:prstGeom prst="rect">
            <a:avLst/>
          </a:prstGeo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20" name="文本占位符 17"/>
          <p:cNvSpPr>
            <a:spLocks noGrp="1"/>
          </p:cNvSpPr>
          <p:nvPr>
            <p:ph type="body" sz="quarter" idx="19" hasCustomPrompt="1"/>
          </p:nvPr>
        </p:nvSpPr>
        <p:spPr>
          <a:xfrm>
            <a:off x="7152979" y="3329661"/>
            <a:ext cx="3250800" cy="361081"/>
          </a:xfrm>
          <a:prstGeom prst="rect">
            <a:avLst/>
          </a:prstGeo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21" name="文本占位符 21"/>
          <p:cNvSpPr>
            <a:spLocks noGrp="1"/>
          </p:cNvSpPr>
          <p:nvPr>
            <p:ph type="body" sz="quarter" idx="20" hasCustomPrompt="1"/>
          </p:nvPr>
        </p:nvSpPr>
        <p:spPr>
          <a:xfrm>
            <a:off x="7152979" y="3821337"/>
            <a:ext cx="3250800" cy="269018"/>
          </a:xfrm>
          <a:prstGeom prst="rect">
            <a:avLst/>
          </a:prstGeo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22" name="文本占位符 17"/>
          <p:cNvSpPr>
            <a:spLocks noGrp="1"/>
          </p:cNvSpPr>
          <p:nvPr>
            <p:ph type="body" sz="quarter" idx="21" hasCustomPrompt="1"/>
          </p:nvPr>
        </p:nvSpPr>
        <p:spPr>
          <a:xfrm>
            <a:off x="2569759" y="4712488"/>
            <a:ext cx="3250169" cy="361081"/>
          </a:xfrm>
          <a:prstGeom prst="rect">
            <a:avLst/>
          </a:prstGeo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23" name="文本占位符 21"/>
          <p:cNvSpPr>
            <a:spLocks noGrp="1"/>
          </p:cNvSpPr>
          <p:nvPr>
            <p:ph type="body" sz="quarter" idx="22" hasCustomPrompt="1"/>
          </p:nvPr>
        </p:nvSpPr>
        <p:spPr>
          <a:xfrm>
            <a:off x="2569759" y="5204164"/>
            <a:ext cx="3250169" cy="269018"/>
          </a:xfrm>
          <a:prstGeom prst="rect">
            <a:avLst/>
          </a:prstGeo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24" name="文本占位符 17"/>
          <p:cNvSpPr>
            <a:spLocks noGrp="1"/>
          </p:cNvSpPr>
          <p:nvPr>
            <p:ph type="body" sz="quarter" idx="23" hasCustomPrompt="1"/>
          </p:nvPr>
        </p:nvSpPr>
        <p:spPr>
          <a:xfrm>
            <a:off x="7152979" y="4712488"/>
            <a:ext cx="3250800" cy="361081"/>
          </a:xfrm>
          <a:prstGeom prst="rect">
            <a:avLst/>
          </a:prstGeo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25" name="文本占位符 21"/>
          <p:cNvSpPr>
            <a:spLocks noGrp="1"/>
          </p:cNvSpPr>
          <p:nvPr>
            <p:ph type="body" sz="quarter" idx="24" hasCustomPrompt="1"/>
          </p:nvPr>
        </p:nvSpPr>
        <p:spPr>
          <a:xfrm>
            <a:off x="7152979" y="5204164"/>
            <a:ext cx="3250800" cy="269018"/>
          </a:xfrm>
          <a:prstGeom prst="rect">
            <a:avLst/>
          </a:prstGeo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26" name="文本占位符 51"/>
          <p:cNvSpPr>
            <a:spLocks noGrp="1"/>
          </p:cNvSpPr>
          <p:nvPr>
            <p:ph type="body" sz="quarter" idx="25" hasCustomPrompt="1"/>
          </p:nvPr>
        </p:nvSpPr>
        <p:spPr>
          <a:xfrm>
            <a:off x="1708078" y="2023632"/>
            <a:ext cx="719242" cy="761929"/>
          </a:xfrm>
          <a:prstGeom prst="rect">
            <a:avLst/>
          </a:prstGeo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01</a:t>
            </a:r>
            <a:endParaRPr lang="zh-CN" altLang="en-US" dirty="0"/>
          </a:p>
        </p:txBody>
      </p:sp>
      <p:sp>
        <p:nvSpPr>
          <p:cNvPr id="27" name="文本占位符 51"/>
          <p:cNvSpPr>
            <a:spLocks noGrp="1"/>
          </p:cNvSpPr>
          <p:nvPr>
            <p:ph type="body" sz="quarter" idx="26" hasCustomPrompt="1"/>
          </p:nvPr>
        </p:nvSpPr>
        <p:spPr>
          <a:xfrm>
            <a:off x="6283367" y="2023632"/>
            <a:ext cx="719242" cy="761929"/>
          </a:xfrm>
          <a:prstGeom prst="rect">
            <a:avLst/>
          </a:prstGeo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04</a:t>
            </a:r>
            <a:endParaRPr lang="zh-CN" altLang="en-US" dirty="0"/>
          </a:p>
        </p:txBody>
      </p:sp>
      <p:sp>
        <p:nvSpPr>
          <p:cNvPr id="28" name="文本占位符 51"/>
          <p:cNvSpPr>
            <a:spLocks noGrp="1"/>
          </p:cNvSpPr>
          <p:nvPr>
            <p:ph type="body" sz="quarter" idx="27" hasCustomPrompt="1"/>
          </p:nvPr>
        </p:nvSpPr>
        <p:spPr>
          <a:xfrm>
            <a:off x="1708078" y="3332186"/>
            <a:ext cx="719242" cy="761929"/>
          </a:xfrm>
          <a:prstGeom prst="rect">
            <a:avLst/>
          </a:prstGeo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02</a:t>
            </a:r>
            <a:endParaRPr lang="zh-CN" altLang="en-US" dirty="0"/>
          </a:p>
        </p:txBody>
      </p:sp>
      <p:sp>
        <p:nvSpPr>
          <p:cNvPr id="29" name="文本占位符 51"/>
          <p:cNvSpPr>
            <a:spLocks noGrp="1"/>
          </p:cNvSpPr>
          <p:nvPr>
            <p:ph type="body" sz="quarter" idx="28" hasCustomPrompt="1"/>
          </p:nvPr>
        </p:nvSpPr>
        <p:spPr>
          <a:xfrm>
            <a:off x="6283367" y="3328426"/>
            <a:ext cx="719242" cy="761929"/>
          </a:xfrm>
          <a:prstGeom prst="rect">
            <a:avLst/>
          </a:prstGeo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05</a:t>
            </a:r>
            <a:endParaRPr lang="zh-CN" altLang="en-US" dirty="0"/>
          </a:p>
        </p:txBody>
      </p:sp>
      <p:sp>
        <p:nvSpPr>
          <p:cNvPr id="30" name="文本占位符 51"/>
          <p:cNvSpPr>
            <a:spLocks noGrp="1"/>
          </p:cNvSpPr>
          <p:nvPr>
            <p:ph type="body" sz="quarter" idx="29" hasCustomPrompt="1"/>
          </p:nvPr>
        </p:nvSpPr>
        <p:spPr>
          <a:xfrm>
            <a:off x="1708078" y="4711253"/>
            <a:ext cx="719242" cy="761929"/>
          </a:xfrm>
          <a:prstGeom prst="rect">
            <a:avLst/>
          </a:prstGeo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03</a:t>
            </a:r>
            <a:endParaRPr lang="zh-CN" altLang="en-US" dirty="0"/>
          </a:p>
        </p:txBody>
      </p:sp>
      <p:sp>
        <p:nvSpPr>
          <p:cNvPr id="31" name="文本占位符 51"/>
          <p:cNvSpPr>
            <a:spLocks noGrp="1"/>
          </p:cNvSpPr>
          <p:nvPr>
            <p:ph type="body" sz="quarter" idx="30" hasCustomPrompt="1"/>
          </p:nvPr>
        </p:nvSpPr>
        <p:spPr>
          <a:xfrm>
            <a:off x="6283367" y="4711253"/>
            <a:ext cx="719242" cy="761929"/>
          </a:xfrm>
          <a:prstGeom prst="rect">
            <a:avLst/>
          </a:prstGeo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06</a:t>
            </a:r>
            <a:endParaRPr lang="zh-CN" altLang="en-US" dirty="0"/>
          </a:p>
        </p:txBody>
      </p:sp>
      <p:pic>
        <p:nvPicPr>
          <p:cNvPr id="34" name="图片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6001" y="6574596"/>
            <a:ext cx="3552899" cy="165251"/>
          </a:xfrm>
          <a:prstGeom prst="rect">
            <a:avLst/>
          </a:prstGeom>
        </p:spPr>
      </p:pic>
      <p:pic>
        <p:nvPicPr>
          <p:cNvPr id="35" name="图片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12598" y="298079"/>
            <a:ext cx="2698442" cy="815809"/>
          </a:xfrm>
          <a:prstGeom prst="rect">
            <a:avLst/>
          </a:prstGeom>
        </p:spPr>
      </p:pic>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968" y="6518809"/>
            <a:ext cx="2136710" cy="31325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混排目录(4)">
    <p:spTree>
      <p:nvGrpSpPr>
        <p:cNvPr id="1" name=""/>
        <p:cNvGrpSpPr/>
        <p:nvPr/>
      </p:nvGrpSpPr>
      <p:grpSpPr>
        <a:xfrm>
          <a:off x="0" y="0"/>
          <a:ext cx="0" cy="0"/>
          <a:chOff x="0" y="0"/>
          <a:chExt cx="0" cy="0"/>
        </a:xfrm>
      </p:grpSpPr>
      <p:pic>
        <p:nvPicPr>
          <p:cNvPr id="27" name="图片 26"/>
          <p:cNvPicPr>
            <a:picLocks noChangeAspect="1"/>
          </p:cNvPicPr>
          <p:nvPr userDrawn="1"/>
        </p:nvPicPr>
        <p:blipFill rotWithShape="1">
          <a:blip r:embed="rId2">
            <a:extLst>
              <a:ext uri="{28A0092B-C50C-407E-A947-70E740481C1C}">
                <a14:useLocalDpi xmlns:a14="http://schemas.microsoft.com/office/drawing/2010/main" val="0"/>
              </a:ext>
            </a:extLst>
          </a:blip>
          <a:srcRect t="8562" b="7813"/>
          <a:stretch>
            <a:fillRect/>
          </a:stretch>
        </p:blipFill>
        <p:spPr>
          <a:xfrm>
            <a:off x="0" y="15241"/>
            <a:ext cx="12192000" cy="6797039"/>
          </a:xfrm>
          <a:prstGeom prst="rect">
            <a:avLst/>
          </a:prstGeom>
        </p:spPr>
      </p:pic>
      <p:sp>
        <p:nvSpPr>
          <p:cNvPr id="8" name="矩形 7"/>
          <p:cNvSpPr/>
          <p:nvPr userDrawn="1"/>
        </p:nvSpPr>
        <p:spPr>
          <a:xfrm>
            <a:off x="0" y="1115695"/>
            <a:ext cx="12192000" cy="5375272"/>
          </a:xfrm>
          <a:prstGeom prst="rect">
            <a:avLst/>
          </a:prstGeom>
          <a:gradFill>
            <a:gsLst>
              <a:gs pos="0">
                <a:schemeClr val="accent1">
                  <a:lumMod val="5000"/>
                  <a:lumOff val="95000"/>
                  <a:alpha val="93000"/>
                </a:schemeClr>
              </a:gs>
              <a:gs pos="50000">
                <a:srgbClr val="F6FAFF">
                  <a:alpha val="93000"/>
                </a:srgbClr>
              </a:gs>
              <a:gs pos="100000">
                <a:schemeClr val="bg1">
                  <a:alpha val="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9" name="矩形 8"/>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4"/>
          <p:cNvSpPr>
            <a:spLocks noGrp="1"/>
          </p:cNvSpPr>
          <p:nvPr>
            <p:ph type="body" sz="quarter" idx="12" hasCustomPrompt="1"/>
          </p:nvPr>
        </p:nvSpPr>
        <p:spPr>
          <a:xfrm>
            <a:off x="7330441" y="715440"/>
            <a:ext cx="4188460" cy="287835"/>
          </a:xfrm>
          <a:prstGeom prst="rect">
            <a:avLst/>
          </a:prstGeo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这里可以输入标题</a:t>
            </a:r>
          </a:p>
        </p:txBody>
      </p:sp>
      <p:sp>
        <p:nvSpPr>
          <p:cNvPr id="15" name="文本占位符 2"/>
          <p:cNvSpPr>
            <a:spLocks noGrp="1"/>
          </p:cNvSpPr>
          <p:nvPr>
            <p:ph type="body" sz="quarter" idx="13" hasCustomPrompt="1"/>
          </p:nvPr>
        </p:nvSpPr>
        <p:spPr>
          <a:xfrm>
            <a:off x="1320160" y="2029876"/>
            <a:ext cx="1107757" cy="909893"/>
          </a:xfrm>
          <a:prstGeom prst="rect">
            <a:avLst/>
          </a:prstGeom>
          <a:noFill/>
        </p:spPr>
        <p:txBody>
          <a:bodyPr lIns="0">
            <a:noAutofit/>
          </a:bodyPr>
          <a:lstStyle>
            <a:lvl1pPr marL="0" indent="0" algn="l">
              <a:buNone/>
              <a:defRPr lang="zh-CN" altLang="en-US" sz="6000" kern="1200" dirty="0" smtClean="0">
                <a:gradFill flip="none" rotWithShape="1">
                  <a:gsLst>
                    <a:gs pos="36000">
                      <a:schemeClr val="accent1"/>
                    </a:gs>
                    <a:gs pos="100000">
                      <a:schemeClr val="bg1"/>
                    </a:gs>
                  </a:gsLst>
                  <a:lin ang="5400000" scaled="1"/>
                  <a:tileRect/>
                </a:gradFill>
                <a:latin typeface="Impact" panose="020B0806030902050204" pitchFamily="34" charset="0"/>
                <a:ea typeface="+mn-ea"/>
                <a:cs typeface="+mn-cs"/>
              </a:defRPr>
            </a:lvl1pPr>
            <a:lvl2pPr marL="457200" indent="0">
              <a:buNone/>
              <a:defRPr/>
            </a:lvl2pPr>
          </a:lstStyle>
          <a:p>
            <a:pPr lvl="0"/>
            <a:r>
              <a:rPr lang="en-US" altLang="zh-CN" dirty="0"/>
              <a:t>01</a:t>
            </a:r>
            <a:endParaRPr lang="zh-CN" altLang="en-US" dirty="0"/>
          </a:p>
        </p:txBody>
      </p:sp>
      <p:sp>
        <p:nvSpPr>
          <p:cNvPr id="16" name="文本占位符 17"/>
          <p:cNvSpPr>
            <a:spLocks noGrp="1"/>
          </p:cNvSpPr>
          <p:nvPr>
            <p:ph type="body" sz="quarter" idx="14" hasCustomPrompt="1"/>
          </p:nvPr>
        </p:nvSpPr>
        <p:spPr>
          <a:xfrm>
            <a:off x="1320160" y="2622561"/>
            <a:ext cx="2376000" cy="361081"/>
          </a:xfrm>
          <a:prstGeom prst="rect">
            <a:avLst/>
          </a:prstGeom>
        </p:spPr>
        <p:txBody>
          <a:bodyPr lIns="0" tIns="0" anchor="t" anchorCtr="0">
            <a:noAutofit/>
          </a:bodyPr>
          <a:lstStyle>
            <a:lvl1pPr marL="0" indent="0" algn="l">
              <a:buNone/>
              <a:defRPr sz="3000" b="1">
                <a:solidFill>
                  <a:schemeClr val="tx1">
                    <a:lumMod val="95000"/>
                    <a:lumOff val="5000"/>
                  </a:schemeClr>
                </a:solidFill>
                <a:latin typeface="+mj-ea"/>
                <a:ea typeface="+mj-ea"/>
              </a:defRPr>
            </a:lvl1pPr>
            <a:lvl2pPr marL="457200" indent="0">
              <a:buNone/>
              <a:defRPr/>
            </a:lvl2pPr>
          </a:lstStyle>
          <a:p>
            <a:pPr lvl="0"/>
            <a:r>
              <a:rPr lang="zh-CN" altLang="en-US" dirty="0"/>
              <a:t>编辑文本</a:t>
            </a:r>
          </a:p>
        </p:txBody>
      </p:sp>
      <p:sp>
        <p:nvSpPr>
          <p:cNvPr id="17" name="文本占位符 21"/>
          <p:cNvSpPr>
            <a:spLocks noGrp="1"/>
          </p:cNvSpPr>
          <p:nvPr>
            <p:ph type="body" sz="quarter" idx="15" hasCustomPrompt="1"/>
          </p:nvPr>
        </p:nvSpPr>
        <p:spPr>
          <a:xfrm>
            <a:off x="1320160" y="3114237"/>
            <a:ext cx="2376000" cy="269018"/>
          </a:xfrm>
          <a:prstGeom prst="rect">
            <a:avLst/>
          </a:prstGeo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18" name="文本占位符 2"/>
          <p:cNvSpPr>
            <a:spLocks noGrp="1"/>
          </p:cNvSpPr>
          <p:nvPr>
            <p:ph type="body" sz="quarter" idx="16" hasCustomPrompt="1"/>
          </p:nvPr>
        </p:nvSpPr>
        <p:spPr>
          <a:xfrm>
            <a:off x="4171321" y="2029876"/>
            <a:ext cx="1107757" cy="909893"/>
          </a:xfrm>
          <a:prstGeom prst="rect">
            <a:avLst/>
          </a:prstGeom>
        </p:spPr>
        <p:txBody>
          <a:bodyPr lIns="0">
            <a:noAutofit/>
          </a:bodyPr>
          <a:lstStyle>
            <a:lvl1pPr marL="0" indent="0" algn="l">
              <a:buNone/>
              <a:defRPr lang="zh-CN" altLang="en-US" sz="6000" kern="1200" dirty="0">
                <a:gradFill flip="none" rotWithShape="1">
                  <a:gsLst>
                    <a:gs pos="36000">
                      <a:schemeClr val="accent1"/>
                    </a:gs>
                    <a:gs pos="100000">
                      <a:schemeClr val="bg1"/>
                    </a:gs>
                  </a:gsLst>
                  <a:lin ang="5400000" scaled="1"/>
                  <a:tileRect/>
                </a:gradFill>
                <a:latin typeface="Impact" panose="020B0806030902050204" pitchFamily="34" charset="0"/>
                <a:ea typeface="+mn-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19" name="文本占位符 17"/>
          <p:cNvSpPr>
            <a:spLocks noGrp="1"/>
          </p:cNvSpPr>
          <p:nvPr>
            <p:ph type="body" sz="quarter" idx="17" hasCustomPrompt="1"/>
          </p:nvPr>
        </p:nvSpPr>
        <p:spPr>
          <a:xfrm>
            <a:off x="4171321" y="2622561"/>
            <a:ext cx="2376000" cy="361081"/>
          </a:xfrm>
          <a:prstGeom prst="rect">
            <a:avLst/>
          </a:prstGeo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20" name="文本占位符 21"/>
          <p:cNvSpPr>
            <a:spLocks noGrp="1"/>
          </p:cNvSpPr>
          <p:nvPr>
            <p:ph type="body" sz="quarter" idx="18" hasCustomPrompt="1"/>
          </p:nvPr>
        </p:nvSpPr>
        <p:spPr>
          <a:xfrm>
            <a:off x="4171321" y="3114237"/>
            <a:ext cx="2376000" cy="269018"/>
          </a:xfrm>
          <a:prstGeom prst="rect">
            <a:avLst/>
          </a:prstGeo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21" name="文本占位符 2"/>
          <p:cNvSpPr>
            <a:spLocks noGrp="1"/>
          </p:cNvSpPr>
          <p:nvPr>
            <p:ph type="body" sz="quarter" idx="19" hasCustomPrompt="1"/>
          </p:nvPr>
        </p:nvSpPr>
        <p:spPr>
          <a:xfrm>
            <a:off x="1320160" y="3914761"/>
            <a:ext cx="1107757" cy="909893"/>
          </a:xfrm>
          <a:prstGeom prst="rect">
            <a:avLst/>
          </a:prstGeom>
        </p:spPr>
        <p:txBody>
          <a:bodyPr lIns="0">
            <a:noAutofit/>
          </a:bodyPr>
          <a:lstStyle>
            <a:lvl1pPr marL="0" indent="0" algn="l">
              <a:buNone/>
              <a:defRPr lang="zh-CN" altLang="en-US" sz="6000" kern="1200" dirty="0">
                <a:gradFill flip="none" rotWithShape="1">
                  <a:gsLst>
                    <a:gs pos="36000">
                      <a:schemeClr val="accent1"/>
                    </a:gs>
                    <a:gs pos="100000">
                      <a:schemeClr val="bg1"/>
                    </a:gs>
                  </a:gsLst>
                  <a:lin ang="5400000" scaled="1"/>
                  <a:tileRect/>
                </a:gradFill>
                <a:latin typeface="Impact" panose="020B0806030902050204" pitchFamily="34" charset="0"/>
                <a:ea typeface="+mn-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03</a:t>
            </a:r>
            <a:endParaRPr lang="zh-CN" altLang="en-US" dirty="0"/>
          </a:p>
        </p:txBody>
      </p:sp>
      <p:sp>
        <p:nvSpPr>
          <p:cNvPr id="22" name="文本占位符 17"/>
          <p:cNvSpPr>
            <a:spLocks noGrp="1"/>
          </p:cNvSpPr>
          <p:nvPr>
            <p:ph type="body" sz="quarter" idx="20" hasCustomPrompt="1"/>
          </p:nvPr>
        </p:nvSpPr>
        <p:spPr>
          <a:xfrm>
            <a:off x="1320160" y="4507446"/>
            <a:ext cx="2376000" cy="361081"/>
          </a:xfrm>
          <a:prstGeom prst="rect">
            <a:avLst/>
          </a:prstGeo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lvl="0"/>
            <a:r>
              <a:rPr lang="zh-CN" altLang="en-US" dirty="0"/>
              <a:t>编辑文本</a:t>
            </a:r>
          </a:p>
        </p:txBody>
      </p:sp>
      <p:sp>
        <p:nvSpPr>
          <p:cNvPr id="23" name="文本占位符 21"/>
          <p:cNvSpPr>
            <a:spLocks noGrp="1"/>
          </p:cNvSpPr>
          <p:nvPr>
            <p:ph type="body" sz="quarter" idx="21" hasCustomPrompt="1"/>
          </p:nvPr>
        </p:nvSpPr>
        <p:spPr>
          <a:xfrm>
            <a:off x="1320160" y="4999122"/>
            <a:ext cx="2376000" cy="269018"/>
          </a:xfrm>
          <a:prstGeom prst="rect">
            <a:avLst/>
          </a:prstGeo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24" name="文本占位符 2"/>
          <p:cNvSpPr>
            <a:spLocks noGrp="1"/>
          </p:cNvSpPr>
          <p:nvPr>
            <p:ph type="body" sz="quarter" idx="22" hasCustomPrompt="1"/>
          </p:nvPr>
        </p:nvSpPr>
        <p:spPr>
          <a:xfrm>
            <a:off x="4171321" y="3914761"/>
            <a:ext cx="1107757" cy="909893"/>
          </a:xfrm>
          <a:prstGeom prst="rect">
            <a:avLst/>
          </a:prstGeom>
        </p:spPr>
        <p:txBody>
          <a:bodyPr lIns="0">
            <a:noAutofit/>
          </a:bodyPr>
          <a:lstStyle>
            <a:lvl1pPr marL="0" indent="0" algn="l">
              <a:buNone/>
              <a:defRPr lang="zh-CN" altLang="en-US" sz="6000" kern="1200" dirty="0">
                <a:gradFill flip="none" rotWithShape="1">
                  <a:gsLst>
                    <a:gs pos="36000">
                      <a:schemeClr val="accent1"/>
                    </a:gs>
                    <a:gs pos="100000">
                      <a:schemeClr val="bg1"/>
                    </a:gs>
                  </a:gsLst>
                  <a:lin ang="5400000" scaled="1"/>
                  <a:tileRect/>
                </a:gradFill>
                <a:latin typeface="Impact" panose="020B0806030902050204" pitchFamily="34" charset="0"/>
                <a:ea typeface="+mn-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04</a:t>
            </a:r>
            <a:endParaRPr lang="zh-CN" altLang="en-US" dirty="0"/>
          </a:p>
        </p:txBody>
      </p:sp>
      <p:sp>
        <p:nvSpPr>
          <p:cNvPr id="25" name="文本占位符 17"/>
          <p:cNvSpPr>
            <a:spLocks noGrp="1"/>
          </p:cNvSpPr>
          <p:nvPr>
            <p:ph type="body" sz="quarter" idx="23" hasCustomPrompt="1"/>
          </p:nvPr>
        </p:nvSpPr>
        <p:spPr>
          <a:xfrm>
            <a:off x="4171321" y="4507446"/>
            <a:ext cx="2376000" cy="361081"/>
          </a:xfrm>
          <a:prstGeom prst="rect">
            <a:avLst/>
          </a:prstGeo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26" name="文本占位符 21"/>
          <p:cNvSpPr>
            <a:spLocks noGrp="1"/>
          </p:cNvSpPr>
          <p:nvPr>
            <p:ph type="body" sz="quarter" idx="24" hasCustomPrompt="1"/>
          </p:nvPr>
        </p:nvSpPr>
        <p:spPr>
          <a:xfrm>
            <a:off x="4171321" y="4999122"/>
            <a:ext cx="2376000" cy="269018"/>
          </a:xfrm>
          <a:prstGeom prst="rect">
            <a:avLst/>
          </a:prstGeo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pic>
        <p:nvPicPr>
          <p:cNvPr id="29" name="图片 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100" y="166178"/>
            <a:ext cx="3242429" cy="833527"/>
          </a:xfrm>
          <a:prstGeom prst="rect">
            <a:avLst/>
          </a:prstGeom>
        </p:spPr>
      </p:pic>
      <p:pic>
        <p:nvPicPr>
          <p:cNvPr id="31" name="图片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92721" y="6592811"/>
            <a:ext cx="3552899" cy="165251"/>
          </a:xfrm>
          <a:prstGeom prst="rect">
            <a:avLst/>
          </a:prstGeom>
        </p:spPr>
      </p:pic>
      <p:pic>
        <p:nvPicPr>
          <p:cNvPr id="28" name="图片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968" y="6518809"/>
            <a:ext cx="2136710" cy="31325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大标题过渡">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1683" y="0"/>
            <a:ext cx="6858000" cy="6858000"/>
          </a:xfrm>
          <a:prstGeom prst="rect">
            <a:avLst/>
          </a:prstGeom>
        </p:spPr>
      </p:pic>
      <p:grpSp>
        <p:nvGrpSpPr>
          <p:cNvPr id="4" name="组合 3"/>
          <p:cNvGrpSpPr/>
          <p:nvPr userDrawn="1"/>
        </p:nvGrpSpPr>
        <p:grpSpPr>
          <a:xfrm flipH="1">
            <a:off x="975480" y="0"/>
            <a:ext cx="231871" cy="3276600"/>
            <a:chOff x="4399082" y="1624876"/>
            <a:chExt cx="231871" cy="3276600"/>
          </a:xfrm>
        </p:grpSpPr>
        <p:cxnSp>
          <p:nvCxnSpPr>
            <p:cNvPr id="5" name="直接连接符 4"/>
            <p:cNvCxnSpPr/>
            <p:nvPr/>
          </p:nvCxnSpPr>
          <p:spPr>
            <a:xfrm rot="5400000" flipV="1">
              <a:off x="2992653" y="3263176"/>
              <a:ext cx="3276600" cy="0"/>
            </a:xfrm>
            <a:prstGeom prst="line">
              <a:avLst/>
            </a:prstGeom>
            <a:ln w="38100">
              <a:gradFill flip="none" rotWithShape="1">
                <a:gsLst>
                  <a:gs pos="25000">
                    <a:schemeClr val="accent5"/>
                  </a:gs>
                  <a:gs pos="68000">
                    <a:schemeClr val="accent3"/>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flipV="1">
              <a:off x="3608507" y="2415451"/>
              <a:ext cx="1581150" cy="0"/>
            </a:xfrm>
            <a:prstGeom prst="line">
              <a:avLst/>
            </a:prstGeom>
            <a:ln w="38100">
              <a:gradFill flip="none" rotWithShape="1">
                <a:gsLst>
                  <a:gs pos="25000">
                    <a:schemeClr val="accent5"/>
                  </a:gs>
                  <a:gs pos="68000">
                    <a:schemeClr val="accent3"/>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1" name="矩形 10"/>
          <p:cNvSpPr/>
          <p:nvPr userDrawn="1"/>
        </p:nvSpPr>
        <p:spPr>
          <a:xfrm>
            <a:off x="0" y="0"/>
            <a:ext cx="12192000"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1"/>
          <p:cNvSpPr>
            <a:spLocks noGrp="1"/>
          </p:cNvSpPr>
          <p:nvPr>
            <p:ph type="body" sz="quarter" idx="10" hasCustomPrompt="1"/>
          </p:nvPr>
        </p:nvSpPr>
        <p:spPr>
          <a:xfrm>
            <a:off x="1105448" y="1524184"/>
            <a:ext cx="3168459" cy="7017306"/>
          </a:xfrm>
          <a:prstGeom prst="rect">
            <a:avLst/>
          </a:prstGeo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Arial" panose="020B0604020202020204" pitchFamily="34" charset="0"/>
                <a:ea typeface="思源黑体 CN Heavy" panose="020B0A00000000000000" pitchFamily="34" charset="-122"/>
                <a:cs typeface="Arial" panose="020B0604020202020204" pitchFamily="34" charset="0"/>
              </a:defRPr>
            </a:lvl1pPr>
          </a:lstStyle>
          <a:p>
            <a:pPr marL="0" lvl="0" algn="ctr"/>
            <a:r>
              <a:rPr lang="en-US" altLang="zh-CN" dirty="0"/>
              <a:t>1</a:t>
            </a:r>
            <a:endParaRPr lang="zh-CN" altLang="en-US" dirty="0"/>
          </a:p>
        </p:txBody>
      </p:sp>
      <p:sp>
        <p:nvSpPr>
          <p:cNvPr id="8" name="文本占位符 24"/>
          <p:cNvSpPr>
            <a:spLocks noGrp="1"/>
          </p:cNvSpPr>
          <p:nvPr>
            <p:ph type="body" sz="quarter" idx="11" hasCustomPrompt="1"/>
          </p:nvPr>
        </p:nvSpPr>
        <p:spPr>
          <a:xfrm>
            <a:off x="4251324" y="2856485"/>
            <a:ext cx="5216027" cy="840230"/>
          </a:xfrm>
          <a:prstGeom prst="rect">
            <a:avLst/>
          </a:prstGeom>
          <a:noFill/>
        </p:spPr>
        <p:txBody>
          <a:bodyPr wrap="square" rtlCol="0">
            <a:spAutoFit/>
          </a:bodyPr>
          <a:lstStyle>
            <a:lvl1pPr marL="0" indent="0">
              <a:buNone/>
              <a:defRPr lang="zh-CN" altLang="en-US" sz="5400" b="1" dirty="0">
                <a:solidFill>
                  <a:schemeClr val="bg1"/>
                </a:solidFill>
                <a:latin typeface="微软雅黑" panose="020B0503020204020204" charset="-122"/>
                <a:ea typeface="微软雅黑" panose="020B0503020204020204" charset="-122"/>
              </a:defRPr>
            </a:lvl1pPr>
          </a:lstStyle>
          <a:p>
            <a:pPr marL="0" lvl="0" defTabSz="914400"/>
            <a:r>
              <a:rPr lang="zh-CN" altLang="en-US" dirty="0"/>
              <a:t>请输入您的标题</a:t>
            </a:r>
          </a:p>
        </p:txBody>
      </p:sp>
      <p:sp>
        <p:nvSpPr>
          <p:cNvPr id="9" name="文本占位符 24"/>
          <p:cNvSpPr>
            <a:spLocks noGrp="1"/>
          </p:cNvSpPr>
          <p:nvPr>
            <p:ph type="body" sz="quarter" idx="13" hasCustomPrompt="1"/>
          </p:nvPr>
        </p:nvSpPr>
        <p:spPr>
          <a:xfrm>
            <a:off x="4251325" y="3696715"/>
            <a:ext cx="5216027" cy="424732"/>
          </a:xfrm>
          <a:prstGeom prst="rect">
            <a:avLst/>
          </a:prstGeom>
          <a:noFill/>
        </p:spPr>
        <p:txBody>
          <a:bodyPr wrap="square" rtlCol="0">
            <a:spAutoFit/>
          </a:bodyPr>
          <a:lstStyle>
            <a:lvl1pPr marL="0" indent="0" algn="l" defTabSz="914400">
              <a:buNone/>
              <a:defRPr lang="zh-CN" altLang="en-US" sz="2400" b="0" dirty="0">
                <a:solidFill>
                  <a:schemeClr val="bg1"/>
                </a:solidFill>
                <a:latin typeface="微软雅黑 Light" panose="020B0502040204020203" charset="-122"/>
                <a:ea typeface="微软雅黑 Light" panose="020B0502040204020203" charset="-122"/>
              </a:defRPr>
            </a:lvl1pPr>
          </a:lstStyle>
          <a:p>
            <a:pPr marL="0" lvl="0" defTabSz="914400"/>
            <a:r>
              <a:rPr lang="en-US" altLang="zh-CN" dirty="0"/>
              <a:t>Please Enter Your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带子标题">
    <p:spTree>
      <p:nvGrpSpPr>
        <p:cNvPr id="1" name=""/>
        <p:cNvGrpSpPr/>
        <p:nvPr/>
      </p:nvGrpSpPr>
      <p:grpSpPr>
        <a:xfrm>
          <a:off x="0" y="0"/>
          <a:ext cx="0" cy="0"/>
          <a:chOff x="0" y="0"/>
          <a:chExt cx="0" cy="0"/>
        </a:xfrm>
      </p:grpSpPr>
      <p:grpSp>
        <p:nvGrpSpPr>
          <p:cNvPr id="7" name="组合 6"/>
          <p:cNvGrpSpPr/>
          <p:nvPr userDrawn="1"/>
        </p:nvGrpSpPr>
        <p:grpSpPr>
          <a:xfrm>
            <a:off x="0" y="8848"/>
            <a:ext cx="12192000" cy="6840305"/>
            <a:chOff x="0" y="8848"/>
            <a:chExt cx="12192000" cy="6840305"/>
          </a:xfrm>
        </p:grpSpPr>
        <p:grpSp>
          <p:nvGrpSpPr>
            <p:cNvPr id="8" name="组合 7"/>
            <p:cNvGrpSpPr/>
            <p:nvPr userDrawn="1"/>
          </p:nvGrpSpPr>
          <p:grpSpPr>
            <a:xfrm>
              <a:off x="4385252" y="8848"/>
              <a:ext cx="7806748" cy="6840305"/>
              <a:chOff x="4385252" y="8848"/>
              <a:chExt cx="7806748" cy="6840305"/>
            </a:xfrm>
          </p:grpSpPr>
          <p:pic>
            <p:nvPicPr>
              <p:cNvPr id="12" name="图片 11"/>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13" name="图片 12"/>
              <p:cNvPicPr>
                <a:picLocks noChangeAspect="1"/>
              </p:cNvPicPr>
              <p:nvPr/>
            </p:nvPicPr>
            <p:blipFill>
              <a:blip r:embed="rId2">
                <a:duotone>
                  <a:prstClr val="black"/>
                  <a:schemeClr val="accent1">
                    <a:tint val="45000"/>
                    <a:satMod val="400000"/>
                  </a:schemeClr>
                </a:duotone>
              </a:blip>
              <a:stretch>
                <a:fillRect/>
              </a:stretch>
            </p:blipFill>
            <p:spPr>
              <a:xfrm>
                <a:off x="4385252" y="8848"/>
                <a:ext cx="3956647" cy="6840305"/>
              </a:xfrm>
              <a:prstGeom prst="rect">
                <a:avLst/>
              </a:prstGeom>
            </p:spPr>
          </p:pic>
        </p:grpSp>
        <p:grpSp>
          <p:nvGrpSpPr>
            <p:cNvPr id="9" name="组合 8"/>
            <p:cNvGrpSpPr/>
            <p:nvPr userDrawn="1"/>
          </p:nvGrpSpPr>
          <p:grpSpPr>
            <a:xfrm>
              <a:off x="0" y="8848"/>
              <a:ext cx="4474719" cy="6840305"/>
              <a:chOff x="7717281" y="8848"/>
              <a:chExt cx="4474719" cy="6840305"/>
            </a:xfrm>
          </p:grpSpPr>
          <p:pic>
            <p:nvPicPr>
              <p:cNvPr id="10" name="图片 9"/>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11" name="图片 10"/>
              <p:cNvPicPr>
                <a:picLocks noChangeAspect="1"/>
              </p:cNvPicPr>
              <p:nvPr/>
            </p:nvPicPr>
            <p:blipFill rotWithShape="1">
              <a:blip r:embed="rId2">
                <a:duotone>
                  <a:prstClr val="black"/>
                  <a:schemeClr val="accent1">
                    <a:tint val="45000"/>
                    <a:satMod val="400000"/>
                  </a:schemeClr>
                </a:duotone>
              </a:blip>
              <a:srcRect l="84213"/>
              <a:stretch>
                <a:fillRect/>
              </a:stretch>
            </p:blipFill>
            <p:spPr>
              <a:xfrm>
                <a:off x="7717281" y="8848"/>
                <a:ext cx="624618" cy="6840305"/>
              </a:xfrm>
              <a:prstGeom prst="rect">
                <a:avLst/>
              </a:prstGeom>
            </p:spPr>
          </p:pic>
        </p:grpSp>
      </p:grpSp>
      <p:sp>
        <p:nvSpPr>
          <p:cNvPr id="14" name="矩形 13"/>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pic>
        <p:nvPicPr>
          <p:cNvPr id="61" name="图片 60"/>
          <p:cNvPicPr>
            <a:picLocks noChangeAspect="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400287" y="1000820"/>
            <a:ext cx="4141308" cy="4141308"/>
          </a:xfrm>
          <a:prstGeom prst="rect">
            <a:avLst/>
          </a:prstGeom>
          <a:noFill/>
        </p:spPr>
      </p:pic>
      <p:sp>
        <p:nvSpPr>
          <p:cNvPr id="16" name="矩形 15"/>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660400" y="6101939"/>
            <a:ext cx="2014538" cy="14384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0" y="6134100"/>
            <a:ext cx="12192000" cy="7239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cxnSp>
        <p:nvCxnSpPr>
          <p:cNvPr id="45" name="直接连接符 44"/>
          <p:cNvCxnSpPr/>
          <p:nvPr userDrawn="1"/>
        </p:nvCxnSpPr>
        <p:spPr>
          <a:xfrm>
            <a:off x="660400" y="6400802"/>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a:off x="660400" y="6613523"/>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3205" y="6322594"/>
            <a:ext cx="1314657" cy="348838"/>
          </a:xfrm>
          <a:prstGeom prst="rect">
            <a:avLst/>
          </a:prstGeom>
        </p:spPr>
      </p:pic>
      <p:pic>
        <p:nvPicPr>
          <p:cNvPr id="48" name="图片 4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2467" y="6408599"/>
            <a:ext cx="1850403" cy="188843"/>
          </a:xfrm>
          <a:prstGeom prst="rect">
            <a:avLst/>
          </a:prstGeom>
        </p:spPr>
      </p:pic>
      <p:sp>
        <p:nvSpPr>
          <p:cNvPr id="54" name="文本占位符 53"/>
          <p:cNvSpPr>
            <a:spLocks noGrp="1"/>
          </p:cNvSpPr>
          <p:nvPr>
            <p:ph type="body" sz="quarter" idx="11" hasCustomPrompt="1"/>
          </p:nvPr>
        </p:nvSpPr>
        <p:spPr>
          <a:xfrm>
            <a:off x="967075" y="974545"/>
            <a:ext cx="3932559" cy="628650"/>
          </a:xfrm>
          <a:prstGeom prst="rect">
            <a:avLst/>
          </a:prstGeom>
        </p:spPr>
        <p:txBody>
          <a:bodyPr/>
          <a:lstStyle>
            <a:lvl1pPr marL="0" indent="0">
              <a:buNone/>
              <a:defRPr sz="3200" b="1">
                <a:solidFill>
                  <a:schemeClr val="bg1"/>
                </a:solidFill>
                <a:latin typeface="等线" panose="02010600030101010101" charset="-122"/>
                <a:ea typeface="等线" panose="02010600030101010101" charset="-122"/>
              </a:defRPr>
            </a:lvl1pPr>
          </a:lstStyle>
          <a:p>
            <a:r>
              <a:rPr lang="zh-CN" altLang="en-US" dirty="0"/>
              <a:t>第几部分</a:t>
            </a:r>
          </a:p>
        </p:txBody>
      </p:sp>
      <p:sp>
        <p:nvSpPr>
          <p:cNvPr id="56" name="文本占位符 55"/>
          <p:cNvSpPr>
            <a:spLocks noGrp="1"/>
          </p:cNvSpPr>
          <p:nvPr>
            <p:ph type="body" sz="quarter" idx="12" hasCustomPrompt="1"/>
          </p:nvPr>
        </p:nvSpPr>
        <p:spPr>
          <a:xfrm>
            <a:off x="518072" y="2824936"/>
            <a:ext cx="6170357" cy="542925"/>
          </a:xfrm>
          <a:prstGeom prst="rect">
            <a:avLst/>
          </a:prstGeom>
        </p:spPr>
        <p:txBody>
          <a:bodyPr/>
          <a:lstStyle>
            <a:lvl1pPr marL="0" indent="0">
              <a:buNone/>
              <a:defRPr sz="4400" b="1">
                <a:solidFill>
                  <a:schemeClr val="bg1"/>
                </a:solidFill>
              </a:defRPr>
            </a:lvl1pPr>
          </a:lstStyle>
          <a:p>
            <a:pPr lvl="0"/>
            <a:r>
              <a:rPr lang="zh-CN" altLang="en-US" dirty="0"/>
              <a:t>请在此处添加你的标题</a:t>
            </a:r>
          </a:p>
        </p:txBody>
      </p:sp>
      <p:sp>
        <p:nvSpPr>
          <p:cNvPr id="58" name="文本占位符 57"/>
          <p:cNvSpPr>
            <a:spLocks noGrp="1"/>
          </p:cNvSpPr>
          <p:nvPr>
            <p:ph type="body" sz="quarter" idx="13" hasCustomPrompt="1"/>
          </p:nvPr>
        </p:nvSpPr>
        <p:spPr>
          <a:xfrm>
            <a:off x="518072" y="3911087"/>
            <a:ext cx="4132262" cy="160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solidFill>
                  <a:schemeClr val="bg1"/>
                </a:solidFill>
                <a:latin typeface="等线" panose="02010600030101010101" charset="-122"/>
                <a:ea typeface="等线" panose="02010600030101010101" charset="-122"/>
              </a:defRPr>
            </a:lvl1pPr>
            <a:lvl5pPr marL="1828800" indent="0">
              <a:buNone/>
              <a:defRPr/>
            </a:lvl5pPr>
          </a:lstStyle>
          <a:p>
            <a:pPr lvl="0"/>
            <a:r>
              <a:rPr lang="zh-CN" altLang="en-US" dirty="0"/>
              <a:t>请在此输入子标题</a:t>
            </a: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zh-CN" altLang="en-US" dirty="0"/>
              <a:t>请在此输入子标题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zh-CN" altLang="en-US" dirty="0"/>
              <a:t>请在此输入子标题</a:t>
            </a:r>
          </a:p>
        </p:txBody>
      </p:sp>
      <p:sp>
        <p:nvSpPr>
          <p:cNvPr id="59" name="矩形 58"/>
          <p:cNvSpPr/>
          <p:nvPr userDrawn="1"/>
        </p:nvSpPr>
        <p:spPr>
          <a:xfrm>
            <a:off x="342457" y="934927"/>
            <a:ext cx="866720" cy="707886"/>
          </a:xfrm>
          <a:prstGeom prst="rect">
            <a:avLst/>
          </a:prstGeom>
        </p:spPr>
        <p:txBody>
          <a:bodyPr wrap="square">
            <a:spAutoFit/>
          </a:bodyPr>
          <a:lstStyle/>
          <a:p>
            <a:r>
              <a:rPr lang="zh-CN" altLang="en-US" sz="4000" b="0" dirty="0">
                <a:blipFill>
                  <a:blip r:embed="rId6"/>
                  <a:stretch>
                    <a:fillRect/>
                  </a:stretch>
                </a:blipFill>
                <a:latin typeface="等线" panose="02010600030101010101" charset="-122"/>
                <a:ea typeface="等线" panose="02010600030101010101" charset="-122"/>
                <a:sym typeface="Wingdings 3" panose="05040102010807070707" pitchFamily="18" charset="2"/>
              </a:rPr>
              <a:t></a:t>
            </a:r>
            <a:endParaRPr lang="zh-CN" altLang="en-US" sz="4000" b="0" dirty="0">
              <a:latin typeface="等线" panose="02010600030101010101" charset="-122"/>
              <a:ea typeface="等线" panose="02010600030101010101"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居中">
    <p:spTree>
      <p:nvGrpSpPr>
        <p:cNvPr id="1" name=""/>
        <p:cNvGrpSpPr/>
        <p:nvPr/>
      </p:nvGrpSpPr>
      <p:grpSpPr>
        <a:xfrm>
          <a:off x="0" y="0"/>
          <a:ext cx="0" cy="0"/>
          <a:chOff x="0" y="0"/>
          <a:chExt cx="0" cy="0"/>
        </a:xfrm>
      </p:grpSpPr>
      <p:sp>
        <p:nvSpPr>
          <p:cNvPr id="58" name="矩形 57"/>
          <p:cNvSpPr/>
          <p:nvPr userDrawn="1"/>
        </p:nvSpPr>
        <p:spPr>
          <a:xfrm>
            <a:off x="0" y="1980000"/>
            <a:ext cx="12192000" cy="2880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线连接符 54"/>
          <p:cNvCxnSpPr/>
          <p:nvPr userDrawn="1"/>
        </p:nvCxnSpPr>
        <p:spPr>
          <a:xfrm flipH="1">
            <a:off x="-12000" y="4814280"/>
            <a:ext cx="12204000" cy="0"/>
          </a:xfrm>
          <a:prstGeom prst="line">
            <a:avLst/>
          </a:prstGeom>
          <a:ln w="101600">
            <a:gradFill>
              <a:gsLst>
                <a:gs pos="60000">
                  <a:srgbClr val="5A9086"/>
                </a:gs>
                <a:gs pos="40000">
                  <a:schemeClr val="accent6"/>
                </a:gs>
                <a:gs pos="15000">
                  <a:schemeClr val="accent5"/>
                </a:gs>
                <a:gs pos="85000">
                  <a:schemeClr val="accent5"/>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直线连接符 5"/>
          <p:cNvCxnSpPr/>
          <p:nvPr userDrawn="1"/>
        </p:nvCxnSpPr>
        <p:spPr>
          <a:xfrm flipH="1">
            <a:off x="4438650" y="2541094"/>
            <a:ext cx="739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60"/>
          <p:cNvCxnSpPr/>
          <p:nvPr userDrawn="1"/>
        </p:nvCxnSpPr>
        <p:spPr>
          <a:xfrm flipH="1">
            <a:off x="7055485" y="2541094"/>
            <a:ext cx="739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线连接符 109"/>
          <p:cNvCxnSpPr/>
          <p:nvPr userDrawn="1"/>
        </p:nvCxnSpPr>
        <p:spPr>
          <a:xfrm flipH="1">
            <a:off x="4438650" y="4086513"/>
            <a:ext cx="739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线连接符 110"/>
          <p:cNvCxnSpPr/>
          <p:nvPr userDrawn="1"/>
        </p:nvCxnSpPr>
        <p:spPr>
          <a:xfrm flipH="1">
            <a:off x="7055485" y="4086513"/>
            <a:ext cx="739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线连接符 54"/>
          <p:cNvCxnSpPr/>
          <p:nvPr userDrawn="1"/>
        </p:nvCxnSpPr>
        <p:spPr>
          <a:xfrm flipH="1">
            <a:off x="0" y="1980000"/>
            <a:ext cx="12204000" cy="0"/>
          </a:xfrm>
          <a:prstGeom prst="line">
            <a:avLst/>
          </a:prstGeom>
          <a:ln w="101600">
            <a:gradFill>
              <a:gsLst>
                <a:gs pos="60000">
                  <a:srgbClr val="5A9086"/>
                </a:gs>
                <a:gs pos="40000">
                  <a:schemeClr val="accent6"/>
                </a:gs>
                <a:gs pos="15000">
                  <a:schemeClr val="accent5"/>
                </a:gs>
                <a:gs pos="85000">
                  <a:schemeClr val="accent5"/>
                </a:gs>
              </a:gsLst>
              <a:lin ang="0" scaled="0"/>
            </a:gradFill>
          </a:ln>
        </p:spPr>
        <p:style>
          <a:lnRef idx="1">
            <a:schemeClr val="accent1"/>
          </a:lnRef>
          <a:fillRef idx="0">
            <a:schemeClr val="accent1"/>
          </a:fillRef>
          <a:effectRef idx="0">
            <a:schemeClr val="accent1"/>
          </a:effectRef>
          <a:fontRef idx="minor">
            <a:schemeClr val="tx1"/>
          </a:fontRef>
        </p:style>
      </p:cxnSp>
      <p:sp>
        <p:nvSpPr>
          <p:cNvPr id="65" name="文本占位符 64"/>
          <p:cNvSpPr>
            <a:spLocks noGrp="1"/>
          </p:cNvSpPr>
          <p:nvPr>
            <p:ph type="body" sz="quarter" idx="11" hasCustomPrompt="1"/>
          </p:nvPr>
        </p:nvSpPr>
        <p:spPr>
          <a:xfrm>
            <a:off x="5198428" y="2328102"/>
            <a:ext cx="1836420" cy="425985"/>
          </a:xfrm>
          <a:prstGeom prst="rect">
            <a:avLst/>
          </a:prstGeom>
        </p:spPr>
        <p:txBody>
          <a:bodyPr/>
          <a:lstStyle>
            <a:lvl1pPr marL="0" indent="0" algn="dist">
              <a:buNone/>
              <a:defRPr sz="3000">
                <a:solidFill>
                  <a:schemeClr val="bg1"/>
                </a:solidFill>
                <a:latin typeface="+mj-ea"/>
                <a:ea typeface="+mj-ea"/>
              </a:defRPr>
            </a:lvl1pPr>
          </a:lstStyle>
          <a:p>
            <a:pPr lvl="0"/>
            <a:r>
              <a:rPr lang="zh-CN" altLang="en-US" dirty="0"/>
              <a:t>第一部分</a:t>
            </a:r>
          </a:p>
        </p:txBody>
      </p:sp>
      <p:sp>
        <p:nvSpPr>
          <p:cNvPr id="66" name="文本占位符 64"/>
          <p:cNvSpPr>
            <a:spLocks noGrp="1"/>
          </p:cNvSpPr>
          <p:nvPr>
            <p:ph type="body" sz="quarter" idx="12" hasCustomPrompt="1"/>
          </p:nvPr>
        </p:nvSpPr>
        <p:spPr>
          <a:xfrm>
            <a:off x="3572277" y="2919382"/>
            <a:ext cx="5087618" cy="910107"/>
          </a:xfrm>
          <a:prstGeom prst="rect">
            <a:avLst/>
          </a:prstGeom>
        </p:spPr>
        <p:txBody>
          <a:bodyPr/>
          <a:lstStyle>
            <a:lvl1pPr marL="0" indent="0" algn="ctr">
              <a:buNone/>
              <a:defRPr sz="6600">
                <a:solidFill>
                  <a:schemeClr val="accent2"/>
                </a:solidFill>
                <a:latin typeface="+mj-ea"/>
                <a:ea typeface="+mj-ea"/>
              </a:defRPr>
            </a:lvl1pPr>
          </a:lstStyle>
          <a:p>
            <a:pPr lvl="0"/>
            <a:r>
              <a:rPr lang="zh-CN" altLang="en-US" dirty="0"/>
              <a:t>课题背景</a:t>
            </a:r>
          </a:p>
        </p:txBody>
      </p:sp>
      <p:pic>
        <p:nvPicPr>
          <p:cNvPr id="67" name="图片 6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55672" y="3865186"/>
            <a:ext cx="1721930" cy="44265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go+标题居中">
    <p:spTree>
      <p:nvGrpSpPr>
        <p:cNvPr id="1" name=""/>
        <p:cNvGrpSpPr/>
        <p:nvPr/>
      </p:nvGrpSpPr>
      <p:grpSpPr>
        <a:xfrm>
          <a:off x="0" y="0"/>
          <a:ext cx="0" cy="0"/>
          <a:chOff x="0" y="0"/>
          <a:chExt cx="0" cy="0"/>
        </a:xfrm>
      </p:grpSpPr>
      <p:sp>
        <p:nvSpPr>
          <p:cNvPr id="58" name="矩形 57"/>
          <p:cNvSpPr/>
          <p:nvPr userDrawn="1"/>
        </p:nvSpPr>
        <p:spPr>
          <a:xfrm>
            <a:off x="0" y="1980000"/>
            <a:ext cx="12192000" cy="2880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线连接符 54"/>
          <p:cNvCxnSpPr/>
          <p:nvPr userDrawn="1"/>
        </p:nvCxnSpPr>
        <p:spPr>
          <a:xfrm flipH="1">
            <a:off x="-12000" y="4814280"/>
            <a:ext cx="12204000" cy="0"/>
          </a:xfrm>
          <a:prstGeom prst="line">
            <a:avLst/>
          </a:prstGeom>
          <a:ln w="101600">
            <a:gradFill>
              <a:gsLst>
                <a:gs pos="60000">
                  <a:srgbClr val="5A9086"/>
                </a:gs>
                <a:gs pos="40000">
                  <a:schemeClr val="accent6"/>
                </a:gs>
                <a:gs pos="15000">
                  <a:schemeClr val="accent5"/>
                </a:gs>
                <a:gs pos="85000">
                  <a:schemeClr val="accent5"/>
                </a:gs>
              </a:gsLst>
              <a:lin ang="0" scaled="0"/>
            </a:gradFill>
          </a:ln>
        </p:spPr>
        <p:style>
          <a:lnRef idx="1">
            <a:schemeClr val="accent1"/>
          </a:lnRef>
          <a:fillRef idx="0">
            <a:schemeClr val="accent1"/>
          </a:fillRef>
          <a:effectRef idx="0">
            <a:schemeClr val="accent1"/>
          </a:effectRef>
          <a:fontRef idx="minor">
            <a:schemeClr val="tx1"/>
          </a:fontRef>
        </p:style>
      </p:cxnSp>
      <p:cxnSp>
        <p:nvCxnSpPr>
          <p:cNvPr id="59" name="直线连接符 54"/>
          <p:cNvCxnSpPr/>
          <p:nvPr userDrawn="1"/>
        </p:nvCxnSpPr>
        <p:spPr>
          <a:xfrm flipH="1">
            <a:off x="0" y="1980000"/>
            <a:ext cx="12204000" cy="0"/>
          </a:xfrm>
          <a:prstGeom prst="line">
            <a:avLst/>
          </a:prstGeom>
          <a:ln w="101600">
            <a:gradFill>
              <a:gsLst>
                <a:gs pos="60000">
                  <a:srgbClr val="5A9086"/>
                </a:gs>
                <a:gs pos="40000">
                  <a:schemeClr val="accent6"/>
                </a:gs>
                <a:gs pos="15000">
                  <a:schemeClr val="accent5"/>
                </a:gs>
                <a:gs pos="85000">
                  <a:schemeClr val="accent5"/>
                </a:gs>
              </a:gsLst>
              <a:lin ang="0" scaled="0"/>
            </a:gradFill>
          </a:ln>
        </p:spPr>
        <p:style>
          <a:lnRef idx="1">
            <a:schemeClr val="accent1"/>
          </a:lnRef>
          <a:fillRef idx="0">
            <a:schemeClr val="accent1"/>
          </a:fillRef>
          <a:effectRef idx="0">
            <a:schemeClr val="accent1"/>
          </a:effectRef>
          <a:fontRef idx="minor">
            <a:schemeClr val="tx1"/>
          </a:fontRef>
        </p:style>
      </p:cxnSp>
      <p:sp>
        <p:nvSpPr>
          <p:cNvPr id="65" name="文本占位符 64"/>
          <p:cNvSpPr>
            <a:spLocks noGrp="1"/>
          </p:cNvSpPr>
          <p:nvPr>
            <p:ph type="body" sz="quarter" idx="11" hasCustomPrompt="1"/>
          </p:nvPr>
        </p:nvSpPr>
        <p:spPr>
          <a:xfrm>
            <a:off x="3990815" y="2712376"/>
            <a:ext cx="1453901" cy="425985"/>
          </a:xfrm>
          <a:prstGeom prst="rect">
            <a:avLst/>
          </a:prstGeom>
        </p:spPr>
        <p:txBody>
          <a:bodyPr/>
          <a:lstStyle>
            <a:lvl1pPr marL="0" indent="0" algn="ctr">
              <a:buNone/>
              <a:defRPr sz="2400">
                <a:solidFill>
                  <a:schemeClr val="bg1"/>
                </a:solidFill>
                <a:latin typeface="+mj-ea"/>
                <a:ea typeface="+mj-ea"/>
              </a:defRPr>
            </a:lvl1pPr>
          </a:lstStyle>
          <a:p>
            <a:pPr lvl="0"/>
            <a:r>
              <a:rPr lang="zh-CN" altLang="en-US" dirty="0"/>
              <a:t>第一部分</a:t>
            </a:r>
          </a:p>
        </p:txBody>
      </p:sp>
      <p:sp>
        <p:nvSpPr>
          <p:cNvPr id="66" name="文本占位符 64"/>
          <p:cNvSpPr>
            <a:spLocks noGrp="1"/>
          </p:cNvSpPr>
          <p:nvPr>
            <p:ph type="body" sz="quarter" idx="12" hasCustomPrompt="1"/>
          </p:nvPr>
        </p:nvSpPr>
        <p:spPr>
          <a:xfrm>
            <a:off x="3628035" y="3442089"/>
            <a:ext cx="3974417" cy="910107"/>
          </a:xfrm>
          <a:prstGeom prst="rect">
            <a:avLst/>
          </a:prstGeom>
        </p:spPr>
        <p:txBody>
          <a:bodyPr/>
          <a:lstStyle>
            <a:lvl1pPr marL="0" indent="0" algn="ctr">
              <a:buNone/>
              <a:defRPr sz="6600">
                <a:solidFill>
                  <a:schemeClr val="accent2"/>
                </a:solidFill>
                <a:latin typeface="+mj-ea"/>
                <a:ea typeface="+mj-ea"/>
              </a:defRPr>
            </a:lvl1pPr>
          </a:lstStyle>
          <a:p>
            <a:pPr lvl="0"/>
            <a:r>
              <a:rPr lang="zh-CN" altLang="en-US" dirty="0"/>
              <a:t>课题背景</a:t>
            </a:r>
          </a:p>
        </p:txBody>
      </p:sp>
      <p:sp>
        <p:nvSpPr>
          <p:cNvPr id="15" name="圆角矩形 14"/>
          <p:cNvSpPr/>
          <p:nvPr userDrawn="1"/>
        </p:nvSpPr>
        <p:spPr>
          <a:xfrm>
            <a:off x="3854537" y="2682314"/>
            <a:ext cx="1676400" cy="502256"/>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cxnSp>
        <p:nvCxnSpPr>
          <p:cNvPr id="37" name="直线连接符 127"/>
          <p:cNvCxnSpPr/>
          <p:nvPr userDrawn="1"/>
        </p:nvCxnSpPr>
        <p:spPr>
          <a:xfrm>
            <a:off x="3463137" y="2641862"/>
            <a:ext cx="0" cy="17287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占位符 64"/>
          <p:cNvSpPr>
            <a:spLocks noGrp="1"/>
          </p:cNvSpPr>
          <p:nvPr>
            <p:ph type="body" sz="quarter" idx="13" hasCustomPrompt="1"/>
          </p:nvPr>
        </p:nvSpPr>
        <p:spPr>
          <a:xfrm>
            <a:off x="7614452" y="3926211"/>
            <a:ext cx="1453901" cy="425985"/>
          </a:xfrm>
          <a:prstGeom prst="rect">
            <a:avLst/>
          </a:prstGeom>
        </p:spPr>
        <p:txBody>
          <a:bodyPr/>
          <a:lstStyle>
            <a:lvl1pPr marL="0" indent="0" algn="l">
              <a:lnSpc>
                <a:spcPct val="120000"/>
              </a:lnSpc>
              <a:spcBef>
                <a:spcPts val="0"/>
              </a:spcBef>
              <a:buNone/>
              <a:defRPr sz="1100">
                <a:solidFill>
                  <a:schemeClr val="bg1"/>
                </a:solidFill>
                <a:latin typeface="+mn-lt"/>
                <a:ea typeface="+mj-ea"/>
              </a:defRPr>
            </a:lvl1pPr>
          </a:lstStyle>
          <a:p>
            <a:pPr lvl="0"/>
            <a:r>
              <a:rPr lang="en-US" altLang="zh-CN" dirty="0"/>
              <a:t>SUBJECT </a:t>
            </a:r>
          </a:p>
          <a:p>
            <a:pPr lvl="0"/>
            <a:r>
              <a:rPr lang="en-US" altLang="zh-CN" dirty="0"/>
              <a:t>BACKGROUND</a:t>
            </a:r>
          </a:p>
          <a:p>
            <a:pPr lvl="0"/>
            <a:endParaRPr lang="zh-CN" altLang="en-US" dirty="0"/>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82968" y="2682314"/>
            <a:ext cx="1578761" cy="157876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上边框">
    <p:bg>
      <p:bgPr>
        <a:solidFill>
          <a:schemeClr val="bg1">
            <a:alpha val="60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200"/>
                    </a14:imgEffect>
                  </a14:imgLayer>
                </a14:imgProps>
              </a:ext>
            </a:extLst>
          </a:blip>
          <a:srcRect l="4586" t="14498" r="921" b="5664"/>
          <a:stretch>
            <a:fillRect/>
          </a:stretch>
        </p:blipFill>
        <p:spPr>
          <a:xfrm>
            <a:off x="1" y="0"/>
            <a:ext cx="12191999" cy="6852213"/>
          </a:xfrm>
          <a:prstGeom prst="rect">
            <a:avLst/>
          </a:prstGeom>
          <a:noFill/>
        </p:spPr>
      </p:pic>
      <p:sp>
        <p:nvSpPr>
          <p:cNvPr id="9" name="矩形 8"/>
          <p:cNvSpPr/>
          <p:nvPr userDrawn="1"/>
        </p:nvSpPr>
        <p:spPr>
          <a:xfrm>
            <a:off x="1" y="13748"/>
            <a:ext cx="12191999" cy="685221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59"/>
          <p:cNvSpPr/>
          <p:nvPr userDrawn="1"/>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7" name="图片 5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6320" y="6640780"/>
            <a:ext cx="3148463" cy="146440"/>
          </a:xfrm>
          <a:prstGeom prst="rect">
            <a:avLst/>
          </a:prstGeom>
        </p:spPr>
      </p:pic>
      <p:pic>
        <p:nvPicPr>
          <p:cNvPr id="58" name="图片 5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48951" y="6575787"/>
            <a:ext cx="1979271" cy="290174"/>
          </a:xfrm>
          <a:prstGeom prst="rect">
            <a:avLst/>
          </a:prstGeom>
        </p:spPr>
      </p:pic>
      <p:pic>
        <p:nvPicPr>
          <p:cNvPr id="2" name="图片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46717" y="122168"/>
            <a:ext cx="1844350" cy="474125"/>
          </a:xfrm>
          <a:prstGeom prst="rect">
            <a:avLst/>
          </a:prstGeom>
        </p:spPr>
      </p:pic>
      <p:cxnSp>
        <p:nvCxnSpPr>
          <p:cNvPr id="15" name="直接连接符 14"/>
          <p:cNvCxnSpPr/>
          <p:nvPr userDrawn="1"/>
        </p:nvCxnSpPr>
        <p:spPr>
          <a:xfrm>
            <a:off x="4051722" y="2044699"/>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6" name="矩形 15"/>
          <p:cNvSpPr/>
          <p:nvPr userDrawn="1"/>
        </p:nvSpPr>
        <p:spPr>
          <a:xfrm>
            <a:off x="4992791" y="3334153"/>
            <a:ext cx="720000" cy="1016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1" hasCustomPrompt="1"/>
          </p:nvPr>
        </p:nvSpPr>
        <p:spPr>
          <a:xfrm>
            <a:off x="1545902" y="2518458"/>
            <a:ext cx="2273744" cy="1732990"/>
          </a:xfrm>
          <a:prstGeom prst="rect">
            <a:avLst/>
          </a:prstGeom>
        </p:spPr>
        <p:txBody>
          <a:bodyPr/>
          <a:lstStyle>
            <a:lvl1pPr marL="0" indent="0">
              <a:buNone/>
              <a:defRPr sz="11500">
                <a:gradFill flip="none" rotWithShape="1">
                  <a:gsLst>
                    <a:gs pos="25000">
                      <a:schemeClr val="accent1">
                        <a:lumMod val="40000"/>
                        <a:lumOff val="60000"/>
                      </a:schemeClr>
                    </a:gs>
                    <a:gs pos="63000">
                      <a:schemeClr val="accent1">
                        <a:lumMod val="95000"/>
                        <a:lumOff val="5000"/>
                      </a:schemeClr>
                    </a:gs>
                    <a:gs pos="100000">
                      <a:schemeClr val="accent1">
                        <a:lumMod val="60000"/>
                      </a:schemeClr>
                    </a:gs>
                  </a:gsLst>
                  <a:lin ang="16200000" scaled="1"/>
                  <a:tileRect/>
                </a:gra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19" name="文本占位符 17"/>
          <p:cNvSpPr>
            <a:spLocks noGrp="1"/>
          </p:cNvSpPr>
          <p:nvPr>
            <p:ph type="body" sz="quarter" idx="13" hasCustomPrompt="1"/>
          </p:nvPr>
        </p:nvSpPr>
        <p:spPr>
          <a:xfrm>
            <a:off x="4992791" y="2568505"/>
            <a:ext cx="5470723" cy="684597"/>
          </a:xfrm>
          <a:prstGeom prst="rect">
            <a:avLst/>
          </a:prstGeom>
        </p:spPr>
        <p:txBody>
          <a:bodyPr lIns="0" tIns="0" anchor="t" anchorCtr="0">
            <a:noAutofit/>
          </a:bodyPr>
          <a:lstStyle>
            <a:lvl1pPr marL="0" indent="0">
              <a:buNone/>
              <a:defRPr sz="4000" b="0">
                <a:solidFill>
                  <a:schemeClr val="tx1">
                    <a:lumMod val="85000"/>
                    <a:lumOff val="15000"/>
                  </a:schemeClr>
                </a:solidFill>
                <a:latin typeface="+mj-ea"/>
                <a:ea typeface="+mj-ea"/>
              </a:defRPr>
            </a:lvl1pPr>
            <a:lvl2pPr marL="457200" indent="0">
              <a:buNone/>
              <a:defRPr/>
            </a:lvl2pPr>
          </a:lstStyle>
          <a:p>
            <a:pPr lvl="0"/>
            <a:r>
              <a:rPr lang="zh-CN" altLang="en-US" dirty="0"/>
              <a:t>输入中文标题一</a:t>
            </a:r>
          </a:p>
        </p:txBody>
      </p:sp>
      <p:sp>
        <p:nvSpPr>
          <p:cNvPr id="20" name="文本占位符 21"/>
          <p:cNvSpPr>
            <a:spLocks noGrp="1"/>
          </p:cNvSpPr>
          <p:nvPr>
            <p:ph type="body" sz="quarter" idx="14" hasCustomPrompt="1"/>
          </p:nvPr>
        </p:nvSpPr>
        <p:spPr>
          <a:xfrm>
            <a:off x="4992791" y="3589129"/>
            <a:ext cx="5470723" cy="451670"/>
          </a:xfrm>
          <a:prstGeom prst="rect">
            <a:avLst/>
          </a:prstGeom>
        </p:spPr>
        <p:txBody>
          <a:bodyPr lIns="0" bIns="0" anchor="b" anchorCtr="0">
            <a:noAutofit/>
          </a:bodyPr>
          <a:lstStyle>
            <a:lvl1pPr marL="0" indent="0" algn="l">
              <a:buFont typeface="+mj-lt"/>
              <a:buNone/>
              <a:defRPr sz="2400" baseline="0">
                <a:solidFill>
                  <a:schemeClr val="bg1">
                    <a:lumMod val="50000"/>
                  </a:schemeClr>
                </a:solidFill>
                <a:latin typeface="+mn-lt"/>
                <a:ea typeface="+mn-ea"/>
              </a:defRPr>
            </a:lvl1pPr>
            <a:lvl2pPr marL="457200" indent="0">
              <a:buNone/>
              <a:defRPr/>
            </a:lvl2pPr>
          </a:lstStyle>
          <a:p>
            <a:pPr lvl="0"/>
            <a:r>
              <a:rPr lang="zh-CN" altLang="en-US" dirty="0"/>
              <a:t>输入英文标题一</a:t>
            </a:r>
            <a:endParaRPr lang="en-US" altLang="zh-CN" dirty="0"/>
          </a:p>
        </p:txBody>
      </p:sp>
      <p:sp>
        <p:nvSpPr>
          <p:cNvPr id="21" name="文本占位符 21"/>
          <p:cNvSpPr>
            <a:spLocks noGrp="1"/>
          </p:cNvSpPr>
          <p:nvPr>
            <p:ph type="body" sz="quarter" idx="15" hasCustomPrompt="1"/>
          </p:nvPr>
        </p:nvSpPr>
        <p:spPr>
          <a:xfrm>
            <a:off x="4992790" y="4164779"/>
            <a:ext cx="5470723" cy="1310046"/>
          </a:xfrm>
          <a:prstGeom prst="rect">
            <a:avLst/>
          </a:prstGeom>
        </p:spPr>
        <p:txBody>
          <a:bodyPr lIns="0" tIns="0" rIns="0" bIns="0" anchor="t" anchorCtr="0">
            <a:noAutofit/>
          </a:bodyPr>
          <a:lstStyle>
            <a:lvl1pPr marL="457200" indent="-457200" algn="l">
              <a:buFont typeface="+mj-lt"/>
              <a:buAutoNum type="arabicPeriod"/>
              <a:defRPr sz="2400" baseline="0">
                <a:solidFill>
                  <a:schemeClr val="bg1">
                    <a:lumMod val="50000"/>
                  </a:schemeClr>
                </a:solidFill>
                <a:latin typeface="+mn-lt"/>
                <a:ea typeface="+mn-ea"/>
              </a:defRPr>
            </a:lvl1pPr>
            <a:lvl2pPr marL="457200" indent="0">
              <a:buNone/>
              <a:defRPr/>
            </a:lvl2pPr>
          </a:lstStyle>
          <a:p>
            <a:pPr lvl="0"/>
            <a:r>
              <a:rPr lang="zh-CN" altLang="en-US" dirty="0"/>
              <a:t>子标题一</a:t>
            </a:r>
            <a:endParaRPr lang="en-US" altLang="zh-CN" dirty="0"/>
          </a:p>
          <a:p>
            <a:pPr lvl="0"/>
            <a:r>
              <a:rPr lang="zh-CN" altLang="en-US" dirty="0"/>
              <a:t>子标题二</a:t>
            </a:r>
            <a:endParaRPr lang="en-US" altLang="zh-C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内容页-带背景">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左右">
    <p:spTree>
      <p:nvGrpSpPr>
        <p:cNvPr id="1" name=""/>
        <p:cNvGrpSpPr/>
        <p:nvPr/>
      </p:nvGrpSpPr>
      <p:grpSpPr>
        <a:xfrm>
          <a:off x="0" y="0"/>
          <a:ext cx="0" cy="0"/>
          <a:chOff x="0" y="0"/>
          <a:chExt cx="0" cy="0"/>
        </a:xfrm>
      </p:grpSpPr>
      <p:sp>
        <p:nvSpPr>
          <p:cNvPr id="1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7" name="图片 16"/>
          <p:cNvPicPr>
            <a:picLocks noChangeAspect="1"/>
          </p:cNvPicPr>
          <p:nvPr userDrawn="1"/>
        </p:nvPicPr>
        <p:blipFill rotWithShape="1">
          <a:blip r:embed="rId5"/>
          <a:srcRect b="2114"/>
          <a:stretch>
            <a:fillRect/>
          </a:stretch>
        </p:blipFill>
        <p:spPr>
          <a:xfrm>
            <a:off x="-529" y="1169"/>
            <a:ext cx="12193057" cy="6856832"/>
          </a:xfrm>
          <a:prstGeom prst="rect">
            <a:avLst/>
          </a:prstGeom>
        </p:spPr>
      </p:pic>
      <p:sp>
        <p:nvSpPr>
          <p:cNvPr id="18" name="PA-矩形 7"/>
          <p:cNvSpPr/>
          <p:nvPr userDrawn="1">
            <p:custDataLst>
              <p:tags r:id="rId2"/>
            </p:custDataLst>
          </p:nvPr>
        </p:nvSpPr>
        <p:spPr>
          <a:xfrm>
            <a:off x="0" y="0"/>
            <a:ext cx="12192000"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PA-矩形 7"/>
          <p:cNvSpPr/>
          <p:nvPr userDrawn="1">
            <p:custDataLst>
              <p:tags r:id="rId3"/>
            </p:custDataLst>
          </p:nvPr>
        </p:nvSpPr>
        <p:spPr>
          <a:xfrm>
            <a:off x="0" y="0"/>
            <a:ext cx="12192000" cy="6858000"/>
          </a:xfrm>
          <a:prstGeom prst="rect">
            <a:avLst/>
          </a:prstGeom>
          <a:gradFill flip="none" rotWithShape="1">
            <a:gsLst>
              <a:gs pos="0">
                <a:schemeClr val="accent1">
                  <a:lumMod val="75000"/>
                  <a:alpha val="56000"/>
                </a:schemeClr>
              </a:gs>
              <a:gs pos="100000">
                <a:schemeClr val="accent1">
                  <a:alpha val="7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userDrawn="1"/>
        </p:nvSpPr>
        <p:spPr>
          <a:xfrm>
            <a:off x="-529" y="1512120"/>
            <a:ext cx="12192000" cy="3848100"/>
          </a:xfrm>
          <a:prstGeom prst="rect">
            <a:avLst/>
          </a:pr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22" name="标题 47"/>
          <p:cNvSpPr>
            <a:spLocks noGrp="1"/>
          </p:cNvSpPr>
          <p:nvPr>
            <p:ph type="title" hasCustomPrompt="1"/>
          </p:nvPr>
        </p:nvSpPr>
        <p:spPr>
          <a:xfrm>
            <a:off x="5113420" y="2624158"/>
            <a:ext cx="6236023" cy="1089529"/>
          </a:xfrm>
          <a:prstGeom prst="rect">
            <a:avLst/>
          </a:prstGeom>
          <a:noFill/>
        </p:spPr>
        <p:txBody>
          <a:bodyPr wrap="square" lIns="0" rtlCol="0">
            <a:spAutoFit/>
          </a:bodyPr>
          <a:lstStyle>
            <a:lvl1pPr>
              <a:defRPr lang="zh-CN" altLang="en-US" sz="3600" spc="100" dirty="0">
                <a:solidFill>
                  <a:schemeClr val="accent1"/>
                </a:solidFill>
                <a:latin typeface="方正大标宋简体" panose="02010601030101010101" pitchFamily="2" charset="-122"/>
                <a:ea typeface="方正大标宋简体" panose="02010601030101010101" pitchFamily="2" charset="-122"/>
                <a:cs typeface="+mn-ea"/>
              </a:defRPr>
            </a:lvl1pPr>
          </a:lstStyle>
          <a:p>
            <a:pPr marL="0" lvl="0"/>
            <a:r>
              <a:rPr lang="zh-CN" altLang="en-US" dirty="0"/>
              <a:t>请在此输入标题</a:t>
            </a:r>
            <a:br>
              <a:rPr lang="zh-CN" altLang="en-US" dirty="0"/>
            </a:br>
            <a:r>
              <a:rPr lang="zh-CN" altLang="en-US" dirty="0"/>
              <a:t>尽量回车保证标题为两行</a:t>
            </a:r>
          </a:p>
        </p:txBody>
      </p:sp>
      <p:grpSp>
        <p:nvGrpSpPr>
          <p:cNvPr id="23" name="组合 22"/>
          <p:cNvGrpSpPr/>
          <p:nvPr userDrawn="1"/>
        </p:nvGrpSpPr>
        <p:grpSpPr>
          <a:xfrm>
            <a:off x="854603" y="2114921"/>
            <a:ext cx="2802995" cy="2642274"/>
            <a:chOff x="912477" y="1996063"/>
            <a:chExt cx="2694329" cy="2518395"/>
          </a:xfrm>
        </p:grpSpPr>
        <p:pic>
          <p:nvPicPr>
            <p:cNvPr id="24" name="图片 2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0502" y="1996063"/>
              <a:ext cx="1478280" cy="1478280"/>
            </a:xfrm>
            <a:prstGeom prst="rect">
              <a:avLst/>
            </a:prstGeom>
          </p:spPr>
        </p:pic>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2477" y="3713687"/>
              <a:ext cx="2694329" cy="800771"/>
            </a:xfrm>
            <a:prstGeom prst="rect">
              <a:avLst/>
            </a:prstGeom>
          </p:spPr>
        </p:pic>
      </p:grpSp>
      <p:sp>
        <p:nvSpPr>
          <p:cNvPr id="26" name="文本占位符 2"/>
          <p:cNvSpPr>
            <a:spLocks noGrp="1"/>
          </p:cNvSpPr>
          <p:nvPr>
            <p:ph type="body" sz="quarter" idx="10" hasCustomPrompt="1"/>
          </p:nvPr>
        </p:nvSpPr>
        <p:spPr>
          <a:xfrm>
            <a:off x="5103441" y="4156048"/>
            <a:ext cx="2385336" cy="534987"/>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defRPr lang="zh-CN" altLang="en-US" sz="1800" kern="1200" spc="100" noProof="0" dirty="0">
                <a:solidFill>
                  <a:schemeClr val="tx1"/>
                </a:solidFill>
                <a:latin typeface="方正大标宋简体" panose="02010601030101010101"/>
                <a:ea typeface="方正大标宋简体" panose="02010601030101010101"/>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lt"/>
                <a:ea typeface="方正大标宋简体" panose="02010601030101010101"/>
                <a:cs typeface="+mn-cs"/>
              </a:rPr>
              <a:t>汇报人：</a:t>
            </a:r>
            <a:r>
              <a:rPr kumimoji="0" lang="en-US" altLang="zh-CN" sz="2000" b="0" i="0" u="none" strike="noStrike" kern="1200" cap="none" spc="0" normalizeH="0" baseline="0" noProof="0" dirty="0">
                <a:ln>
                  <a:noFill/>
                </a:ln>
                <a:solidFill>
                  <a:prstClr val="black"/>
                </a:solidFill>
                <a:effectLst/>
                <a:uLnTx/>
                <a:uFillTx/>
                <a:latin typeface="+mn-lt"/>
                <a:ea typeface="方正大标宋简体" panose="02010601030101010101"/>
                <a:cs typeface="+mn-cs"/>
              </a:rPr>
              <a:t>xxx</a:t>
            </a:r>
            <a:endParaRPr kumimoji="0" lang="zh-CN" altLang="en-US" sz="2000" b="0" i="0" u="none" strike="noStrike" kern="1200" cap="none" spc="0" normalizeH="0" baseline="0" noProof="0" dirty="0">
              <a:ln>
                <a:noFill/>
              </a:ln>
              <a:solidFill>
                <a:prstClr val="black"/>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最上">
    <p:spTree>
      <p:nvGrpSpPr>
        <p:cNvPr id="1" name=""/>
        <p:cNvGrpSpPr/>
        <p:nvPr/>
      </p:nvGrpSpPr>
      <p:grpSpPr>
        <a:xfrm>
          <a:off x="0" y="0"/>
          <a:ext cx="0" cy="0"/>
          <a:chOff x="0" y="0"/>
          <a:chExt cx="0" cy="0"/>
        </a:xfrm>
      </p:grpSpPr>
      <p:sp>
        <p:nvSpPr>
          <p:cNvPr id="7" name="矩形 6"/>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椭圆 54"/>
          <p:cNvSpPr/>
          <p:nvPr userDrawn="1"/>
        </p:nvSpPr>
        <p:spPr>
          <a:xfrm>
            <a:off x="307394" y="147389"/>
            <a:ext cx="594613" cy="5946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标题 53"/>
          <p:cNvSpPr>
            <a:spLocks noGrp="1"/>
          </p:cNvSpPr>
          <p:nvPr>
            <p:ph type="title" hasCustomPrompt="1"/>
          </p:nvPr>
        </p:nvSpPr>
        <p:spPr>
          <a:xfrm>
            <a:off x="902007" y="203792"/>
            <a:ext cx="6971134" cy="523220"/>
          </a:xfrm>
          <a:prstGeom prst="rect">
            <a:avLst/>
          </a:prstGeom>
        </p:spPr>
        <p:txBody>
          <a:bodyPr bIns="0" anchor="b" anchorCtr="0">
            <a:normAutofit/>
          </a:bodyPr>
          <a:lstStyle>
            <a:lvl1pPr>
              <a:defRPr lang="zh-CN" altLang="en-US" sz="2800" b="1" kern="1200" spc="100" baseline="0" dirty="0">
                <a:solidFill>
                  <a:schemeClr val="accent5"/>
                </a:solidFill>
                <a:latin typeface="+mj-ea"/>
                <a:ea typeface="+mj-ea"/>
                <a:cs typeface="+mn-cs"/>
              </a:defRPr>
            </a:lvl1pPr>
          </a:lstStyle>
          <a:p>
            <a:r>
              <a:rPr lang="zh-CN" altLang="en-US" dirty="0"/>
              <a:t>单击此处输入标题</a:t>
            </a: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5614" y="6662659"/>
            <a:ext cx="3148463" cy="146440"/>
          </a:xfrm>
          <a:prstGeom prst="rect">
            <a:avLst/>
          </a:prstGeom>
        </p:spPr>
      </p:pic>
      <p:pic>
        <p:nvPicPr>
          <p:cNvPr id="58" name="图片 5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9919" y="6573185"/>
            <a:ext cx="1979271" cy="290174"/>
          </a:xfrm>
          <a:prstGeom prst="rect">
            <a:avLst/>
          </a:prstGeom>
        </p:spPr>
      </p:pic>
      <p:pic>
        <p:nvPicPr>
          <p:cNvPr id="59" name="图片 5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87105" y="248989"/>
            <a:ext cx="1631177" cy="43282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上边框">
    <p:bg>
      <p:bgPr>
        <a:solidFill>
          <a:schemeClr val="bg1">
            <a:alpha val="60000"/>
          </a:schemeClr>
        </a:solidFill>
        <a:effectLst/>
      </p:bgPr>
    </p:bg>
    <p:spTree>
      <p:nvGrpSpPr>
        <p:cNvPr id="1" name=""/>
        <p:cNvGrpSpPr/>
        <p:nvPr/>
      </p:nvGrpSpPr>
      <p:grpSpPr>
        <a:xfrm>
          <a:off x="0" y="0"/>
          <a:ext cx="0" cy="0"/>
          <a:chOff x="0" y="0"/>
          <a:chExt cx="0" cy="0"/>
        </a:xfrm>
      </p:grpSpPr>
      <p:sp>
        <p:nvSpPr>
          <p:cNvPr id="10" name="矩形 9"/>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59"/>
          <p:cNvSpPr/>
          <p:nvPr userDrawn="1"/>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6320" y="6640780"/>
            <a:ext cx="3148463" cy="146440"/>
          </a:xfrm>
          <a:prstGeom prst="rect">
            <a:avLst/>
          </a:prstGeom>
        </p:spPr>
      </p:pic>
      <p:pic>
        <p:nvPicPr>
          <p:cNvPr id="58" name="图片 5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8951" y="6575787"/>
            <a:ext cx="1979271" cy="290174"/>
          </a:xfrm>
          <a:prstGeom prst="rect">
            <a:avLst/>
          </a:prstGeom>
        </p:spPr>
      </p:pic>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46717" y="122168"/>
            <a:ext cx="1844350" cy="474125"/>
          </a:xfrm>
          <a:prstGeom prst="rect">
            <a:avLst/>
          </a:prstGeom>
        </p:spPr>
      </p:pic>
      <p:sp>
        <p:nvSpPr>
          <p:cNvPr id="62" name="标题 53"/>
          <p:cNvSpPr>
            <a:spLocks noGrp="1"/>
          </p:cNvSpPr>
          <p:nvPr>
            <p:ph type="title" hasCustomPrompt="1"/>
          </p:nvPr>
        </p:nvSpPr>
        <p:spPr>
          <a:xfrm>
            <a:off x="0" y="216602"/>
            <a:ext cx="6971134" cy="523220"/>
          </a:xfrm>
          <a:prstGeom prst="rect">
            <a:avLst/>
          </a:prstGeom>
        </p:spPr>
        <p:txBody>
          <a:bodyPr bIns="0" anchor="b" anchorCtr="0">
            <a:normAutofit/>
          </a:bodyPr>
          <a:lstStyle>
            <a:lvl1pPr>
              <a:defRPr lang="zh-CN" altLang="en-US" sz="2800" b="1" kern="1200" spc="100" baseline="0" dirty="0">
                <a:solidFill>
                  <a:schemeClr val="accent5"/>
                </a:solidFill>
                <a:latin typeface="+mj-ea"/>
                <a:ea typeface="+mj-ea"/>
                <a:cs typeface="+mn-cs"/>
              </a:defRPr>
            </a:lvl1pPr>
          </a:lstStyle>
          <a:p>
            <a:r>
              <a:rPr lang="zh-CN" altLang="en-US" dirty="0"/>
              <a:t>单击此处输入标题</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上边框">
    <p:bg>
      <p:bgPr>
        <a:solidFill>
          <a:schemeClr val="bg1">
            <a:alpha val="60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200"/>
                    </a14:imgEffect>
                  </a14:imgLayer>
                </a14:imgProps>
              </a:ext>
            </a:extLst>
          </a:blip>
          <a:srcRect l="4586" t="14498" r="921" b="5664"/>
          <a:stretch>
            <a:fillRect/>
          </a:stretch>
        </p:blipFill>
        <p:spPr>
          <a:xfrm>
            <a:off x="1" y="0"/>
            <a:ext cx="12191999" cy="6852213"/>
          </a:xfrm>
          <a:prstGeom prst="rect">
            <a:avLst/>
          </a:prstGeom>
          <a:noFill/>
        </p:spPr>
      </p:pic>
      <p:sp>
        <p:nvSpPr>
          <p:cNvPr id="9" name="矩形 8"/>
          <p:cNvSpPr/>
          <p:nvPr userDrawn="1"/>
        </p:nvSpPr>
        <p:spPr>
          <a:xfrm>
            <a:off x="1" y="13748"/>
            <a:ext cx="12191999" cy="685221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59"/>
          <p:cNvSpPr/>
          <p:nvPr userDrawn="1"/>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7" name="图片 5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6320" y="6640780"/>
            <a:ext cx="3148463" cy="146440"/>
          </a:xfrm>
          <a:prstGeom prst="rect">
            <a:avLst/>
          </a:prstGeom>
        </p:spPr>
      </p:pic>
      <p:pic>
        <p:nvPicPr>
          <p:cNvPr id="58" name="图片 5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48951" y="6575787"/>
            <a:ext cx="1979271" cy="290174"/>
          </a:xfrm>
          <a:prstGeom prst="rect">
            <a:avLst/>
          </a:prstGeom>
        </p:spPr>
      </p:pic>
      <p:pic>
        <p:nvPicPr>
          <p:cNvPr id="2" name="图片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46717" y="122168"/>
            <a:ext cx="1844350" cy="474125"/>
          </a:xfrm>
          <a:prstGeom prst="rect">
            <a:avLst/>
          </a:prstGeom>
        </p:spPr>
      </p:pic>
      <p:cxnSp>
        <p:nvCxnSpPr>
          <p:cNvPr id="15" name="直接连接符 14"/>
          <p:cNvCxnSpPr/>
          <p:nvPr userDrawn="1"/>
        </p:nvCxnSpPr>
        <p:spPr>
          <a:xfrm>
            <a:off x="4051722" y="2044699"/>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6" name="矩形 15"/>
          <p:cNvSpPr/>
          <p:nvPr userDrawn="1"/>
        </p:nvSpPr>
        <p:spPr>
          <a:xfrm>
            <a:off x="4992791" y="3334153"/>
            <a:ext cx="720000" cy="1016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1" hasCustomPrompt="1"/>
          </p:nvPr>
        </p:nvSpPr>
        <p:spPr>
          <a:xfrm>
            <a:off x="1545902" y="2518458"/>
            <a:ext cx="2273744" cy="1732990"/>
          </a:xfrm>
          <a:prstGeom prst="rect">
            <a:avLst/>
          </a:prstGeom>
        </p:spPr>
        <p:txBody>
          <a:bodyPr/>
          <a:lstStyle>
            <a:lvl1pPr marL="0" indent="0">
              <a:buNone/>
              <a:defRPr sz="11500">
                <a:gradFill flip="none" rotWithShape="1">
                  <a:gsLst>
                    <a:gs pos="25000">
                      <a:schemeClr val="accent1">
                        <a:lumMod val="40000"/>
                        <a:lumOff val="60000"/>
                      </a:schemeClr>
                    </a:gs>
                    <a:gs pos="63000">
                      <a:schemeClr val="accent1">
                        <a:lumMod val="95000"/>
                        <a:lumOff val="5000"/>
                      </a:schemeClr>
                    </a:gs>
                    <a:gs pos="100000">
                      <a:schemeClr val="accent1">
                        <a:lumMod val="60000"/>
                      </a:schemeClr>
                    </a:gs>
                  </a:gsLst>
                  <a:lin ang="16200000" scaled="1"/>
                  <a:tileRect/>
                </a:gra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19" name="文本占位符 17"/>
          <p:cNvSpPr>
            <a:spLocks noGrp="1"/>
          </p:cNvSpPr>
          <p:nvPr>
            <p:ph type="body" sz="quarter" idx="13" hasCustomPrompt="1"/>
          </p:nvPr>
        </p:nvSpPr>
        <p:spPr>
          <a:xfrm>
            <a:off x="4992791" y="2568505"/>
            <a:ext cx="5470723" cy="684597"/>
          </a:xfrm>
          <a:prstGeom prst="rect">
            <a:avLst/>
          </a:prstGeom>
        </p:spPr>
        <p:txBody>
          <a:bodyPr lIns="0" tIns="0" anchor="t" anchorCtr="0">
            <a:noAutofit/>
          </a:bodyPr>
          <a:lstStyle>
            <a:lvl1pPr marL="0" indent="0">
              <a:buNone/>
              <a:defRPr sz="4000" b="0">
                <a:solidFill>
                  <a:schemeClr val="tx1">
                    <a:lumMod val="85000"/>
                    <a:lumOff val="15000"/>
                  </a:schemeClr>
                </a:solidFill>
                <a:latin typeface="+mj-ea"/>
                <a:ea typeface="+mj-ea"/>
              </a:defRPr>
            </a:lvl1pPr>
            <a:lvl2pPr marL="457200" indent="0">
              <a:buNone/>
              <a:defRPr/>
            </a:lvl2pPr>
          </a:lstStyle>
          <a:p>
            <a:pPr lvl="0"/>
            <a:r>
              <a:rPr lang="zh-CN" altLang="en-US" dirty="0"/>
              <a:t>输入中文标题一</a:t>
            </a:r>
          </a:p>
        </p:txBody>
      </p:sp>
      <p:sp>
        <p:nvSpPr>
          <p:cNvPr id="20" name="文本占位符 21"/>
          <p:cNvSpPr>
            <a:spLocks noGrp="1"/>
          </p:cNvSpPr>
          <p:nvPr>
            <p:ph type="body" sz="quarter" idx="14" hasCustomPrompt="1"/>
          </p:nvPr>
        </p:nvSpPr>
        <p:spPr>
          <a:xfrm>
            <a:off x="4992791" y="3589129"/>
            <a:ext cx="5470723" cy="451670"/>
          </a:xfrm>
          <a:prstGeom prst="rect">
            <a:avLst/>
          </a:prstGeom>
        </p:spPr>
        <p:txBody>
          <a:bodyPr lIns="0" bIns="0" anchor="b" anchorCtr="0">
            <a:noAutofit/>
          </a:bodyPr>
          <a:lstStyle>
            <a:lvl1pPr marL="0" indent="0" algn="l">
              <a:buFont typeface="+mj-lt"/>
              <a:buNone/>
              <a:defRPr sz="2400" baseline="0">
                <a:solidFill>
                  <a:schemeClr val="bg1">
                    <a:lumMod val="50000"/>
                  </a:schemeClr>
                </a:solidFill>
                <a:latin typeface="+mn-lt"/>
                <a:ea typeface="+mn-ea"/>
              </a:defRPr>
            </a:lvl1pPr>
            <a:lvl2pPr marL="457200" indent="0">
              <a:buNone/>
              <a:defRPr/>
            </a:lvl2pPr>
          </a:lstStyle>
          <a:p>
            <a:pPr lvl="0"/>
            <a:r>
              <a:rPr lang="zh-CN" altLang="en-US" dirty="0"/>
              <a:t>输入英文标题一</a:t>
            </a:r>
            <a:endParaRPr lang="en-US" altLang="zh-CN" dirty="0"/>
          </a:p>
        </p:txBody>
      </p:sp>
      <p:sp>
        <p:nvSpPr>
          <p:cNvPr id="21" name="文本占位符 21"/>
          <p:cNvSpPr>
            <a:spLocks noGrp="1"/>
          </p:cNvSpPr>
          <p:nvPr>
            <p:ph type="body" sz="quarter" idx="15" hasCustomPrompt="1"/>
          </p:nvPr>
        </p:nvSpPr>
        <p:spPr>
          <a:xfrm>
            <a:off x="4992790" y="4164779"/>
            <a:ext cx="5470723" cy="1310046"/>
          </a:xfrm>
          <a:prstGeom prst="rect">
            <a:avLst/>
          </a:prstGeom>
        </p:spPr>
        <p:txBody>
          <a:bodyPr lIns="0" tIns="0" rIns="0" bIns="0" anchor="t" anchorCtr="0">
            <a:noAutofit/>
          </a:bodyPr>
          <a:lstStyle>
            <a:lvl1pPr marL="457200" indent="-457200" algn="l">
              <a:buFont typeface="+mj-lt"/>
              <a:buAutoNum type="arabicPeriod"/>
              <a:defRPr sz="2400" baseline="0">
                <a:solidFill>
                  <a:schemeClr val="bg1">
                    <a:lumMod val="50000"/>
                  </a:schemeClr>
                </a:solidFill>
                <a:latin typeface="+mn-lt"/>
                <a:ea typeface="+mn-ea"/>
              </a:defRPr>
            </a:lvl1pPr>
            <a:lvl2pPr marL="457200" indent="0">
              <a:buNone/>
              <a:defRPr/>
            </a:lvl2pPr>
          </a:lstStyle>
          <a:p>
            <a:pPr lvl="0"/>
            <a:r>
              <a:rPr lang="zh-CN" altLang="en-US" dirty="0"/>
              <a:t>子标题一</a:t>
            </a:r>
            <a:endParaRPr lang="en-US" altLang="zh-CN" dirty="0"/>
          </a:p>
          <a:p>
            <a:pPr lvl="0"/>
            <a:r>
              <a:rPr lang="zh-CN" altLang="en-US" dirty="0"/>
              <a:t>子标题二</a:t>
            </a:r>
            <a:endParaRPr lang="en-US" altLang="zh-CN" dirty="0"/>
          </a:p>
        </p:txBody>
      </p:sp>
    </p:spTree>
    <p:extLst>
      <p:ext uri="{BB962C8B-B14F-4D97-AF65-F5344CB8AC3E}">
        <p14:creationId xmlns:p14="http://schemas.microsoft.com/office/powerpoint/2010/main" val="3951642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竖旗居中">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200"/>
                    </a14:imgEffect>
                  </a14:imgLayer>
                </a14:imgProps>
              </a:ext>
            </a:extLst>
          </a:blip>
          <a:srcRect l="4586" t="14498" r="921" b="5664"/>
          <a:stretch>
            <a:fillRect/>
          </a:stretch>
        </p:blipFill>
        <p:spPr>
          <a:xfrm>
            <a:off x="1" y="0"/>
            <a:ext cx="12191999" cy="6852213"/>
          </a:xfrm>
          <a:prstGeom prst="rect">
            <a:avLst/>
          </a:prstGeom>
          <a:noFill/>
        </p:spPr>
      </p:pic>
      <p:sp>
        <p:nvSpPr>
          <p:cNvPr id="8" name="矩形 7"/>
          <p:cNvSpPr/>
          <p:nvPr userDrawn="1"/>
        </p:nvSpPr>
        <p:spPr>
          <a:xfrm>
            <a:off x="-1" y="5787"/>
            <a:ext cx="12191999" cy="685221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3"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34" name="等腰三角形 33"/>
          <p:cNvSpPr/>
          <p:nvPr userDrawn="1"/>
        </p:nvSpPr>
        <p:spPr>
          <a:xfrm flipV="1">
            <a:off x="6007269" y="3832178"/>
            <a:ext cx="177462" cy="1529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35" name="图片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8278" y="1344194"/>
            <a:ext cx="3049249" cy="783867"/>
          </a:xfrm>
          <a:prstGeom prst="rect">
            <a:avLst/>
          </a:prstGeom>
        </p:spPr>
      </p:pic>
      <p:sp>
        <p:nvSpPr>
          <p:cNvPr id="37" name="文本占位符 36"/>
          <p:cNvSpPr>
            <a:spLocks noGrp="1"/>
          </p:cNvSpPr>
          <p:nvPr>
            <p:ph type="body" sz="quarter" idx="10" hasCustomPrompt="1"/>
          </p:nvPr>
        </p:nvSpPr>
        <p:spPr>
          <a:xfrm>
            <a:off x="3056665" y="2434012"/>
            <a:ext cx="6078666" cy="1397000"/>
          </a:xfrm>
          <a:prstGeom prst="rect">
            <a:avLst/>
          </a:prstGeom>
        </p:spPr>
        <p:txBody>
          <a:bodyPr/>
          <a:lstStyle>
            <a:lvl1pPr marL="0" indent="0" algn="ctr">
              <a:buNone/>
              <a:defRPr sz="4400">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z="4400" dirty="0">
                <a:latin typeface="+mj-ea"/>
                <a:ea typeface="+mj-ea"/>
              </a:rPr>
              <a:t>谢谢观看</a:t>
            </a:r>
            <a:endParaRPr lang="en-US" altLang="zh-CN" sz="4400" dirty="0">
              <a:latin typeface="+mj-ea"/>
              <a:ea typeface="+mj-ea"/>
            </a:endParaRPr>
          </a:p>
          <a:p>
            <a:pPr lvl="0"/>
            <a:r>
              <a:rPr lang="zh-CN" altLang="en-US" sz="4400" dirty="0">
                <a:latin typeface="+mj-ea"/>
                <a:ea typeface="+mj-ea"/>
              </a:rPr>
              <a:t>敬请批评指正</a:t>
            </a:r>
            <a:endParaRPr lang="zh-CN" altLang="en-US" dirty="0"/>
          </a:p>
        </p:txBody>
      </p:sp>
      <p:sp>
        <p:nvSpPr>
          <p:cNvPr id="40" name="文本占位符 39"/>
          <p:cNvSpPr>
            <a:spLocks noGrp="1"/>
          </p:cNvSpPr>
          <p:nvPr>
            <p:ph type="body" sz="quarter" idx="11" hasCustomPrompt="1"/>
          </p:nvPr>
        </p:nvSpPr>
        <p:spPr>
          <a:xfrm>
            <a:off x="5124731" y="4136963"/>
            <a:ext cx="1956342" cy="362633"/>
          </a:xfrm>
          <a:prstGeom prst="rect">
            <a:avLst/>
          </a:prstGeo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zh-CN" altLang="en-US" dirty="0"/>
              <a:t>汇报人：</a:t>
            </a:r>
            <a:r>
              <a:rPr lang="en-US" altLang="zh-CN" dirty="0"/>
              <a:t>xxx</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横幅矩形框">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200"/>
                    </a14:imgEffect>
                  </a14:imgLayer>
                </a14:imgProps>
              </a:ext>
            </a:extLst>
          </a:blip>
          <a:srcRect l="4586" t="14498" r="921" b="5664"/>
          <a:stretch>
            <a:fillRect/>
          </a:stretch>
        </p:blipFill>
        <p:spPr>
          <a:xfrm>
            <a:off x="1" y="0"/>
            <a:ext cx="12191999" cy="6852213"/>
          </a:xfrm>
          <a:prstGeom prst="rect">
            <a:avLst/>
          </a:prstGeom>
          <a:noFill/>
        </p:spPr>
      </p:pic>
      <p:sp>
        <p:nvSpPr>
          <p:cNvPr id="8" name="矩形 7"/>
          <p:cNvSpPr/>
          <p:nvPr userDrawn="1"/>
        </p:nvSpPr>
        <p:spPr>
          <a:xfrm>
            <a:off x="-1" y="5787"/>
            <a:ext cx="12191999" cy="685221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519545" y="581892"/>
            <a:ext cx="11170227" cy="5777345"/>
          </a:xfrm>
          <a:prstGeom prst="rect">
            <a:avLst/>
          </a:prstGeom>
          <a:ln w="1016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sp>
        <p:nvSpPr>
          <p:cNvPr id="63" name="文本框 62"/>
          <p:cNvSpPr txBox="1"/>
          <p:nvPr userDrawn="1"/>
        </p:nvSpPr>
        <p:spPr>
          <a:xfrm>
            <a:off x="5047357" y="3869220"/>
            <a:ext cx="2097286" cy="400110"/>
          </a:xfrm>
          <a:prstGeom prst="rect">
            <a:avLst/>
          </a:prstGeom>
          <a:noFill/>
        </p:spPr>
        <p:txBody>
          <a:bodyPr wrap="square" rtlCol="0">
            <a:spAutoFit/>
          </a:bodyPr>
          <a:lstStyle/>
          <a:p>
            <a:pPr algn="dist"/>
            <a:r>
              <a:rPr lang="en-GB" altLang="zh-CN" sz="2000" dirty="0">
                <a:solidFill>
                  <a:schemeClr val="bg1"/>
                </a:solidFill>
              </a:rPr>
              <a:t>Thanks</a:t>
            </a:r>
            <a:endParaRPr kumimoji="1" lang="zh-CN" altLang="en-US" sz="2000" dirty="0">
              <a:solidFill>
                <a:schemeClr val="bg1"/>
              </a:solidFill>
            </a:endParaRPr>
          </a:p>
        </p:txBody>
      </p:sp>
      <p:grpSp>
        <p:nvGrpSpPr>
          <p:cNvPr id="64" name="组合 63"/>
          <p:cNvGrpSpPr/>
          <p:nvPr userDrawn="1"/>
        </p:nvGrpSpPr>
        <p:grpSpPr>
          <a:xfrm>
            <a:off x="5047357" y="3860255"/>
            <a:ext cx="2097286" cy="430307"/>
            <a:chOff x="4249806" y="3902569"/>
            <a:chExt cx="3331525" cy="430306"/>
          </a:xfrm>
        </p:grpSpPr>
        <p:cxnSp>
          <p:nvCxnSpPr>
            <p:cNvPr id="65" name="直线连接符 7"/>
            <p:cNvCxnSpPr/>
            <p:nvPr/>
          </p:nvCxnSpPr>
          <p:spPr>
            <a:xfrm>
              <a:off x="4249806" y="3902569"/>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线连接符 71"/>
            <p:cNvCxnSpPr/>
            <p:nvPr/>
          </p:nvCxnSpPr>
          <p:spPr>
            <a:xfrm>
              <a:off x="4249806" y="4332875"/>
              <a:ext cx="33315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9" name="图片 6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1376" y="1784027"/>
            <a:ext cx="3049249" cy="783867"/>
          </a:xfrm>
          <a:prstGeom prst="rect">
            <a:avLst/>
          </a:prstGeom>
        </p:spPr>
      </p:pic>
      <p:sp>
        <p:nvSpPr>
          <p:cNvPr id="5" name="文本占位符 4"/>
          <p:cNvSpPr>
            <a:spLocks noGrp="1"/>
          </p:cNvSpPr>
          <p:nvPr>
            <p:ph type="body" sz="quarter" idx="10" hasCustomPrompt="1"/>
          </p:nvPr>
        </p:nvSpPr>
        <p:spPr>
          <a:xfrm>
            <a:off x="3075249" y="2843139"/>
            <a:ext cx="6041503" cy="729064"/>
          </a:xfrm>
          <a:prstGeom prst="rect">
            <a:avLst/>
          </a:prstGeom>
        </p:spPr>
        <p:txBody>
          <a:bodyPr/>
          <a:lstStyle>
            <a:lvl1pPr marL="0" indent="0" algn="ctr">
              <a:buNone/>
              <a:defRPr sz="5400">
                <a:solidFill>
                  <a:schemeClr val="bg1"/>
                </a:solidFill>
                <a:latin typeface="+mj-ea"/>
                <a:ea typeface="+mj-ea"/>
              </a:defRPr>
            </a:lvl1pPr>
            <a:lvl2pPr marL="457200" indent="0">
              <a:buNone/>
              <a:defRPr sz="4400"/>
            </a:lvl2pPr>
            <a:lvl3pPr marL="914400" indent="0">
              <a:buNone/>
              <a:defRPr sz="4400"/>
            </a:lvl3pPr>
            <a:lvl4pPr marL="1371600" indent="0">
              <a:buNone/>
              <a:defRPr sz="4400"/>
            </a:lvl4pPr>
            <a:lvl5pPr marL="1828800" indent="0">
              <a:buNone/>
              <a:defRPr sz="4400"/>
            </a:lvl5pPr>
          </a:lstStyle>
          <a:p>
            <a:pPr lvl="0"/>
            <a:r>
              <a:rPr lang="zh-CN" altLang="en-US" dirty="0"/>
              <a:t>敬请批评指正</a:t>
            </a:r>
          </a:p>
        </p:txBody>
      </p:sp>
      <p:sp>
        <p:nvSpPr>
          <p:cNvPr id="72" name="文本占位符 39"/>
          <p:cNvSpPr>
            <a:spLocks noGrp="1"/>
          </p:cNvSpPr>
          <p:nvPr>
            <p:ph type="body" sz="quarter" idx="11" hasCustomPrompt="1"/>
          </p:nvPr>
        </p:nvSpPr>
        <p:spPr>
          <a:xfrm>
            <a:off x="5117829" y="4531959"/>
            <a:ext cx="1956342" cy="362633"/>
          </a:xfrm>
          <a:prstGeom prst="rect">
            <a:avLst/>
          </a:prstGeom>
        </p:spPr>
        <p:txBody>
          <a:bodyPr/>
          <a:lstStyle>
            <a:lvl1pPr marL="0" indent="0" algn="ctr">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zh-CN" altLang="en-US" dirty="0"/>
              <a:t>汇报人：</a:t>
            </a:r>
            <a:r>
              <a:rPr lang="en-US" altLang="zh-CN" dirty="0"/>
              <a:t>xxx</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风景偏右">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 r="18399" b="39329"/>
          <a:stretch>
            <a:fillRect/>
          </a:stretch>
        </p:blipFill>
        <p:spPr>
          <a:xfrm>
            <a:off x="0" y="0"/>
            <a:ext cx="12176568" cy="6857999"/>
          </a:xfrm>
          <a:prstGeom prst="rect">
            <a:avLst/>
          </a:prstGeom>
        </p:spPr>
      </p:pic>
      <p:sp>
        <p:nvSpPr>
          <p:cNvPr id="4" name="矩形 3"/>
          <p:cNvSpPr/>
          <p:nvPr userDrawn="1"/>
        </p:nvSpPr>
        <p:spPr>
          <a:xfrm>
            <a:off x="0" y="-1"/>
            <a:ext cx="12192000" cy="6858000"/>
          </a:xfrm>
          <a:prstGeom prst="rect">
            <a:avLst/>
          </a:prstGeom>
          <a:gradFill>
            <a:gsLst>
              <a:gs pos="0">
                <a:schemeClr val="bg1"/>
              </a:gs>
              <a:gs pos="78000">
                <a:srgbClr val="FFFFFF">
                  <a:alpha val="40000"/>
                </a:srgbClr>
              </a:gs>
              <a:gs pos="30000">
                <a:srgbClr val="FFFFFF">
                  <a:alpha val="80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egoe UI" panose="020B0502040204020203"/>
              <a:ea typeface="微软雅黑 Light" panose="020B0502040204020203" charset="-122"/>
              <a:cs typeface="+mn-cs"/>
            </a:endParaRPr>
          </a:p>
        </p:txBody>
      </p:sp>
      <p:grpSp>
        <p:nvGrpSpPr>
          <p:cNvPr id="5" name="组合 4"/>
          <p:cNvGrpSpPr/>
          <p:nvPr userDrawn="1"/>
        </p:nvGrpSpPr>
        <p:grpSpPr>
          <a:xfrm>
            <a:off x="615157" y="3447462"/>
            <a:ext cx="6834718" cy="81276"/>
            <a:chOff x="1801626" y="-330199"/>
            <a:chExt cx="6834718" cy="81276"/>
          </a:xfrm>
        </p:grpSpPr>
        <p:cxnSp>
          <p:nvCxnSpPr>
            <p:cNvPr id="6" name="直接连接符 5"/>
            <p:cNvCxnSpPr/>
            <p:nvPr/>
          </p:nvCxnSpPr>
          <p:spPr>
            <a:xfrm>
              <a:off x="1859280" y="-289561"/>
              <a:ext cx="677706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01626" y="-330199"/>
              <a:ext cx="782320" cy="81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egoe UI" panose="020B0502040204020203"/>
                <a:ea typeface="微软雅黑 Light" panose="020B0502040204020203" charset="-122"/>
                <a:cs typeface="+mn-cs"/>
              </a:endParaRPr>
            </a:p>
          </p:txBody>
        </p:sp>
      </p:gr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3202" y="636607"/>
            <a:ext cx="1527859" cy="1527859"/>
          </a:xfrm>
          <a:prstGeom prst="rect">
            <a:avLst/>
          </a:prstGeom>
        </p:spPr>
      </p:pic>
      <p:sp>
        <p:nvSpPr>
          <p:cNvPr id="11" name="文本占位符 10"/>
          <p:cNvSpPr>
            <a:spLocks noGrp="1"/>
          </p:cNvSpPr>
          <p:nvPr>
            <p:ph type="body" sz="quarter" idx="10" hasCustomPrompt="1"/>
          </p:nvPr>
        </p:nvSpPr>
        <p:spPr>
          <a:xfrm>
            <a:off x="615157" y="2544339"/>
            <a:ext cx="6968462" cy="766021"/>
          </a:xfrm>
          <a:prstGeom prst="rect">
            <a:avLst/>
          </a:prstGeom>
        </p:spPr>
        <p:txBody>
          <a:bodyPr/>
          <a:lstStyle>
            <a:lvl1pPr marL="0" indent="0">
              <a:buNone/>
              <a:defRPr sz="5400">
                <a:solidFill>
                  <a:schemeClr val="accent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敬请批评指正</a:t>
            </a:r>
          </a:p>
        </p:txBody>
      </p:sp>
      <p:sp>
        <p:nvSpPr>
          <p:cNvPr id="13" name="内容占位符 12"/>
          <p:cNvSpPr>
            <a:spLocks noGrp="1"/>
          </p:cNvSpPr>
          <p:nvPr>
            <p:ph sz="quarter" idx="11" hasCustomPrompt="1"/>
          </p:nvPr>
        </p:nvSpPr>
        <p:spPr>
          <a:xfrm>
            <a:off x="615157" y="3665840"/>
            <a:ext cx="7176344" cy="512763"/>
          </a:xfrm>
          <a:prstGeom prst="rect">
            <a:avLst/>
          </a:prstGeom>
        </p:spPr>
        <p:txBody>
          <a:bodyPr/>
          <a:lstStyle>
            <a:lvl1pPr marL="0" indent="0">
              <a:buNone/>
              <a:defRPr sz="2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输入汇报题目</a:t>
            </a:r>
          </a:p>
        </p:txBody>
      </p:sp>
      <p:sp>
        <p:nvSpPr>
          <p:cNvPr id="14" name="内容占位符 12"/>
          <p:cNvSpPr>
            <a:spLocks noGrp="1"/>
          </p:cNvSpPr>
          <p:nvPr>
            <p:ph sz="quarter" idx="12" hasCustomPrompt="1"/>
          </p:nvPr>
        </p:nvSpPr>
        <p:spPr>
          <a:xfrm>
            <a:off x="615157" y="4315705"/>
            <a:ext cx="7176344" cy="788730"/>
          </a:xfrm>
          <a:prstGeom prst="rect">
            <a:avLst/>
          </a:prstGeom>
        </p:spPr>
        <p:txBody>
          <a:bodyPr/>
          <a:lstStyle>
            <a:lvl1pPr marL="0" indent="0">
              <a:buNone/>
              <a:defRPr sz="2000">
                <a:solidFill>
                  <a:schemeClr val="accent1"/>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汇报人：</a:t>
            </a:r>
            <a:r>
              <a:rPr lang="en-US" altLang="zh-CN" dirty="0"/>
              <a:t>xxx</a:t>
            </a:r>
          </a:p>
          <a:p>
            <a:pPr lvl="0"/>
            <a:r>
              <a:rPr lang="zh-CN" altLang="en-US" dirty="0"/>
              <a:t>时间：</a:t>
            </a:r>
            <a:r>
              <a:rPr lang="en-US" altLang="zh-CN" dirty="0"/>
              <a:t>20xx.xx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风景上下">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 r="18399" b="39329"/>
          <a:stretch>
            <a:fillRect/>
          </a:stretch>
        </p:blipFill>
        <p:spPr>
          <a:xfrm>
            <a:off x="0" y="0"/>
            <a:ext cx="12176568" cy="6857999"/>
          </a:xfrm>
          <a:prstGeom prst="rect">
            <a:avLst/>
          </a:prstGeom>
        </p:spPr>
      </p:pic>
      <p:sp>
        <p:nvSpPr>
          <p:cNvPr id="9" name="矩形 8"/>
          <p:cNvSpPr/>
          <p:nvPr userDrawn="1"/>
        </p:nvSpPr>
        <p:spPr>
          <a:xfrm>
            <a:off x="-1" y="5041255"/>
            <a:ext cx="12176569" cy="18167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1"/>
            <a:ext cx="12192000" cy="6858000"/>
          </a:xfrm>
          <a:prstGeom prst="rect">
            <a:avLst/>
          </a:prstGeom>
          <a:gradFill>
            <a:gsLst>
              <a:gs pos="0">
                <a:schemeClr val="bg1"/>
              </a:gs>
              <a:gs pos="78000">
                <a:srgbClr val="FFFFFF">
                  <a:alpha val="40000"/>
                </a:srgbClr>
              </a:gs>
              <a:gs pos="30000">
                <a:srgbClr val="FFFFFF">
                  <a:alpha val="80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egoe UI" panose="020B0502040204020203"/>
              <a:ea typeface="微软雅黑 Light" panose="020B0502040204020203" charset="-122"/>
              <a:cs typeface="+mn-cs"/>
            </a:endParaRPr>
          </a:p>
        </p:txBody>
      </p:sp>
      <p:sp>
        <p:nvSpPr>
          <p:cNvPr id="11" name="文本占位符 10"/>
          <p:cNvSpPr>
            <a:spLocks noGrp="1"/>
          </p:cNvSpPr>
          <p:nvPr>
            <p:ph type="body" sz="quarter" idx="10" hasCustomPrompt="1"/>
          </p:nvPr>
        </p:nvSpPr>
        <p:spPr>
          <a:xfrm>
            <a:off x="3903445" y="2299223"/>
            <a:ext cx="4385106" cy="766021"/>
          </a:xfrm>
          <a:prstGeom prst="rect">
            <a:avLst/>
          </a:prstGeom>
        </p:spPr>
        <p:txBody>
          <a:bodyPr/>
          <a:lstStyle>
            <a:lvl1pPr marL="0" indent="0">
              <a:buNone/>
              <a:defRPr sz="5400" b="1">
                <a:solidFill>
                  <a:schemeClr val="accent5"/>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敬请批评指正</a:t>
            </a:r>
          </a:p>
        </p:txBody>
      </p:sp>
      <p:sp>
        <p:nvSpPr>
          <p:cNvPr id="13" name="内容占位符 12"/>
          <p:cNvSpPr>
            <a:spLocks noGrp="1"/>
          </p:cNvSpPr>
          <p:nvPr>
            <p:ph sz="quarter" idx="11" hasCustomPrompt="1"/>
          </p:nvPr>
        </p:nvSpPr>
        <p:spPr>
          <a:xfrm>
            <a:off x="1041380" y="3782767"/>
            <a:ext cx="10093805" cy="512763"/>
          </a:xfrm>
          <a:prstGeom prst="rect">
            <a:avLst/>
          </a:prstGeom>
        </p:spPr>
        <p:txBody>
          <a:bodyPr/>
          <a:lstStyle>
            <a:lvl1pPr marL="0" indent="0" algn="ctr">
              <a:buNone/>
              <a:defRPr sz="2800" b="1">
                <a:solidFill>
                  <a:schemeClr val="accent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输入汇报题目</a:t>
            </a:r>
          </a:p>
        </p:txBody>
      </p:sp>
      <p:sp>
        <p:nvSpPr>
          <p:cNvPr id="14" name="内容占位符 12"/>
          <p:cNvSpPr>
            <a:spLocks noGrp="1"/>
          </p:cNvSpPr>
          <p:nvPr>
            <p:ph sz="quarter" idx="12" hasCustomPrompt="1"/>
          </p:nvPr>
        </p:nvSpPr>
        <p:spPr>
          <a:xfrm>
            <a:off x="1041380" y="5769587"/>
            <a:ext cx="2790179" cy="458560"/>
          </a:xfrm>
          <a:prstGeom prst="rect">
            <a:avLst/>
          </a:prstGeom>
        </p:spPr>
        <p:txBody>
          <a:bodyPr/>
          <a:lstStyle>
            <a:lvl1pPr marL="0" indent="0">
              <a:buNone/>
              <a:defRPr sz="2000" b="1">
                <a:solidFill>
                  <a:schemeClr val="tx2"/>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汇报人：</a:t>
            </a:r>
            <a:r>
              <a:rPr lang="en-US" altLang="zh-CN" dirty="0"/>
              <a:t>xxx</a:t>
            </a:r>
          </a:p>
        </p:txBody>
      </p:sp>
      <p:cxnSp>
        <p:nvCxnSpPr>
          <p:cNvPr id="12" name="直线连接符 77"/>
          <p:cNvCxnSpPr/>
          <p:nvPr userDrawn="1"/>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4947300" y="4710756"/>
            <a:ext cx="2297403" cy="638773"/>
          </a:xfrm>
          <a:prstGeom prst="rect">
            <a:avLst/>
          </a:prstGeom>
          <a:solidFill>
            <a:srgbClr val="F6D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微软雅黑" panose="020B0503020204020204" charset="-122"/>
              <a:ea typeface="微软雅黑" panose="020B0503020204020204" charset="-122"/>
            </a:endParaRPr>
          </a:p>
        </p:txBody>
      </p:sp>
      <p:sp>
        <p:nvSpPr>
          <p:cNvPr id="62" name="直角三角形 61"/>
          <p:cNvSpPr/>
          <p:nvPr userDrawn="1"/>
        </p:nvSpPr>
        <p:spPr>
          <a:xfrm>
            <a:off x="7241927" y="4700241"/>
            <a:ext cx="91883" cy="291083"/>
          </a:xfrm>
          <a:prstGeom prst="rtTriangle">
            <a:avLst/>
          </a:prstGeom>
          <a:solidFill>
            <a:srgbClr val="D6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微软雅黑" panose="020B0503020204020204" charset="-122"/>
              <a:ea typeface="微软雅黑" panose="020B0503020204020204" charset="-122"/>
            </a:endParaRPr>
          </a:p>
        </p:txBody>
      </p:sp>
      <p:sp>
        <p:nvSpPr>
          <p:cNvPr id="63" name="直角三角形 62"/>
          <p:cNvSpPr/>
          <p:nvPr userDrawn="1"/>
        </p:nvSpPr>
        <p:spPr>
          <a:xfrm flipH="1">
            <a:off x="4852688" y="4708917"/>
            <a:ext cx="91883" cy="291083"/>
          </a:xfrm>
          <a:prstGeom prst="rtTriangle">
            <a:avLst/>
          </a:prstGeom>
          <a:solidFill>
            <a:srgbClr val="D6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微软雅黑" panose="020B0503020204020204" charset="-122"/>
              <a:ea typeface="微软雅黑" panose="020B0503020204020204" charset="-122"/>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771" y="4786280"/>
            <a:ext cx="1641025" cy="487723"/>
          </a:xfrm>
          <a:prstGeom prst="rect">
            <a:avLst/>
          </a:prstGeom>
        </p:spPr>
      </p:pic>
      <p:sp>
        <p:nvSpPr>
          <p:cNvPr id="65" name="内容占位符 12"/>
          <p:cNvSpPr>
            <a:spLocks noGrp="1"/>
          </p:cNvSpPr>
          <p:nvPr>
            <p:ph sz="quarter" idx="13" hasCustomPrompt="1"/>
          </p:nvPr>
        </p:nvSpPr>
        <p:spPr>
          <a:xfrm>
            <a:off x="4872939" y="5764755"/>
            <a:ext cx="2790179" cy="463392"/>
          </a:xfrm>
          <a:prstGeom prst="rect">
            <a:avLst/>
          </a:prstGeom>
        </p:spPr>
        <p:txBody>
          <a:bodyPr/>
          <a:lstStyle>
            <a:lvl1pPr marL="0" indent="0">
              <a:buNone/>
              <a:defRPr sz="2000" b="1">
                <a:solidFill>
                  <a:schemeClr val="tx2"/>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时间：</a:t>
            </a:r>
            <a:r>
              <a:rPr lang="en-US" altLang="zh-CN" dirty="0"/>
              <a:t>20xx.xx</a:t>
            </a:r>
          </a:p>
        </p:txBody>
      </p:sp>
      <p:sp>
        <p:nvSpPr>
          <p:cNvPr id="66" name="内容占位符 12"/>
          <p:cNvSpPr>
            <a:spLocks noGrp="1"/>
          </p:cNvSpPr>
          <p:nvPr>
            <p:ph sz="quarter" idx="14" hasCustomPrompt="1"/>
          </p:nvPr>
        </p:nvSpPr>
        <p:spPr>
          <a:xfrm>
            <a:off x="8704498" y="5763923"/>
            <a:ext cx="2790179" cy="463392"/>
          </a:xfrm>
          <a:prstGeom prst="rect">
            <a:avLst/>
          </a:prstGeom>
        </p:spPr>
        <p:txBody>
          <a:bodyPr/>
          <a:lstStyle>
            <a:lvl1pPr marL="0" indent="0">
              <a:buNone/>
              <a:defRPr sz="2000" b="1">
                <a:solidFill>
                  <a:schemeClr val="tx2"/>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地点：</a:t>
            </a:r>
            <a:r>
              <a:rPr lang="en-US" altLang="zh-CN" dirty="0" err="1"/>
              <a:t>xxxx</a:t>
            </a:r>
            <a:endParaRPr lang="en-US" altLang="zh-CN" dirty="0"/>
          </a:p>
        </p:txBody>
      </p:sp>
      <p:pic>
        <p:nvPicPr>
          <p:cNvPr id="68" name="图片 6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9096" y="214266"/>
            <a:ext cx="3729108" cy="98950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全空白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上下">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7" name="图片 6"/>
          <p:cNvPicPr>
            <a:picLocks noChangeAspect="1"/>
          </p:cNvPicPr>
          <p:nvPr userDrawn="1"/>
        </p:nvPicPr>
        <p:blipFill rotWithShape="1">
          <a:blip r:embed="rId5"/>
          <a:srcRect b="2114"/>
          <a:stretch>
            <a:fillRect/>
          </a:stretch>
        </p:blipFill>
        <p:spPr>
          <a:xfrm>
            <a:off x="-529" y="1169"/>
            <a:ext cx="12193057" cy="6856832"/>
          </a:xfrm>
          <a:prstGeom prst="rect">
            <a:avLst/>
          </a:prstGeom>
        </p:spPr>
      </p:pic>
      <p:sp>
        <p:nvSpPr>
          <p:cNvPr id="8" name="PA-矩形 7"/>
          <p:cNvSpPr/>
          <p:nvPr userDrawn="1">
            <p:custDataLst>
              <p:tags r:id="rId2"/>
            </p:custDataLst>
          </p:nvPr>
        </p:nvSpPr>
        <p:spPr>
          <a:xfrm>
            <a:off x="0" y="0"/>
            <a:ext cx="12192000"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PA-矩形 7"/>
          <p:cNvSpPr/>
          <p:nvPr userDrawn="1">
            <p:custDataLst>
              <p:tags r:id="rId3"/>
            </p:custDataLst>
          </p:nvPr>
        </p:nvSpPr>
        <p:spPr>
          <a:xfrm>
            <a:off x="0" y="0"/>
            <a:ext cx="12192000" cy="6858000"/>
          </a:xfrm>
          <a:prstGeom prst="rect">
            <a:avLst/>
          </a:prstGeom>
          <a:gradFill flip="none" rotWithShape="1">
            <a:gsLst>
              <a:gs pos="0">
                <a:schemeClr val="accent1">
                  <a:lumMod val="75000"/>
                  <a:alpha val="56000"/>
                </a:schemeClr>
              </a:gs>
              <a:gs pos="100000">
                <a:schemeClr val="accent1">
                  <a:alpha val="7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任意多边形: 形状 118"/>
          <p:cNvSpPr/>
          <p:nvPr userDrawn="1"/>
        </p:nvSpPr>
        <p:spPr>
          <a:xfrm rot="1916941">
            <a:off x="-509324" y="-1035015"/>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任意多边形: 形状 105"/>
          <p:cNvSpPr/>
          <p:nvPr userDrawn="1"/>
        </p:nvSpPr>
        <p:spPr>
          <a:xfrm rot="2885786">
            <a:off x="907000" y="-1829386"/>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7"/>
          <p:cNvSpPr/>
          <p:nvPr userDrawn="1"/>
        </p:nvSpPr>
        <p:spPr>
          <a:xfrm rot="1846855">
            <a:off x="-280462" y="-2406228"/>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15" name="任意多边形: 形状 62"/>
          <p:cNvSpPr/>
          <p:nvPr userDrawn="1"/>
        </p:nvSpPr>
        <p:spPr>
          <a:xfrm>
            <a:off x="0" y="2989267"/>
            <a:ext cx="12191999" cy="741497"/>
          </a:xfrm>
          <a:custGeom>
            <a:avLst/>
            <a:gdLst>
              <a:gd name="connsiteX0" fmla="*/ 6096002 w 12191999"/>
              <a:gd name="connsiteY0" fmla="*/ 0 h 3805208"/>
              <a:gd name="connsiteX1" fmla="*/ 11517301 w 12191999"/>
              <a:gd name="connsiteY1" fmla="*/ 568339 h 3805208"/>
              <a:gd name="connsiteX2" fmla="*/ 12191999 w 12191999"/>
              <a:gd name="connsiteY2" fmla="*/ 741496 h 3805208"/>
              <a:gd name="connsiteX3" fmla="*/ 12191999 w 12191999"/>
              <a:gd name="connsiteY3" fmla="*/ 3805208 h 3805208"/>
              <a:gd name="connsiteX4" fmla="*/ 0 w 12191999"/>
              <a:gd name="connsiteY4" fmla="*/ 3805208 h 3805208"/>
              <a:gd name="connsiteX5" fmla="*/ 0 w 12191999"/>
              <a:gd name="connsiteY5" fmla="*/ 741497 h 3805208"/>
              <a:gd name="connsiteX6" fmla="*/ 674702 w 12191999"/>
              <a:gd name="connsiteY6" fmla="*/ 568339 h 3805208"/>
              <a:gd name="connsiteX7" fmla="*/ 6096002 w 12191999"/>
              <a:gd name="connsiteY7" fmla="*/ 0 h 3805208"/>
              <a:gd name="connsiteX0-1" fmla="*/ 12191999 w 12283439"/>
              <a:gd name="connsiteY0-2" fmla="*/ 3805208 h 3896648"/>
              <a:gd name="connsiteX1-3" fmla="*/ 0 w 12283439"/>
              <a:gd name="connsiteY1-4" fmla="*/ 3805208 h 3896648"/>
              <a:gd name="connsiteX2-5" fmla="*/ 0 w 12283439"/>
              <a:gd name="connsiteY2-6" fmla="*/ 741497 h 3896648"/>
              <a:gd name="connsiteX3-7" fmla="*/ 674702 w 12283439"/>
              <a:gd name="connsiteY3-8" fmla="*/ 568339 h 3896648"/>
              <a:gd name="connsiteX4-9" fmla="*/ 6096002 w 12283439"/>
              <a:gd name="connsiteY4-10" fmla="*/ 0 h 3896648"/>
              <a:gd name="connsiteX5-11" fmla="*/ 11517301 w 12283439"/>
              <a:gd name="connsiteY5-12" fmla="*/ 568339 h 3896648"/>
              <a:gd name="connsiteX6-13" fmla="*/ 12191999 w 12283439"/>
              <a:gd name="connsiteY6-14" fmla="*/ 741496 h 3896648"/>
              <a:gd name="connsiteX7-15" fmla="*/ 12283439 w 12283439"/>
              <a:gd name="connsiteY7-16" fmla="*/ 3896648 h 3896648"/>
              <a:gd name="connsiteX0-17" fmla="*/ 12191999 w 12191999"/>
              <a:gd name="connsiteY0-18" fmla="*/ 3805208 h 3805208"/>
              <a:gd name="connsiteX1-19" fmla="*/ 0 w 12191999"/>
              <a:gd name="connsiteY1-20" fmla="*/ 3805208 h 3805208"/>
              <a:gd name="connsiteX2-21" fmla="*/ 0 w 12191999"/>
              <a:gd name="connsiteY2-22" fmla="*/ 741497 h 3805208"/>
              <a:gd name="connsiteX3-23" fmla="*/ 674702 w 12191999"/>
              <a:gd name="connsiteY3-24" fmla="*/ 568339 h 3805208"/>
              <a:gd name="connsiteX4-25" fmla="*/ 6096002 w 12191999"/>
              <a:gd name="connsiteY4-26" fmla="*/ 0 h 3805208"/>
              <a:gd name="connsiteX5-27" fmla="*/ 11517301 w 12191999"/>
              <a:gd name="connsiteY5-28" fmla="*/ 568339 h 3805208"/>
              <a:gd name="connsiteX6-29" fmla="*/ 12191999 w 12191999"/>
              <a:gd name="connsiteY6-30" fmla="*/ 741496 h 3805208"/>
              <a:gd name="connsiteX0-31" fmla="*/ 0 w 12191999"/>
              <a:gd name="connsiteY0-32" fmla="*/ 3805208 h 3805208"/>
              <a:gd name="connsiteX1-33" fmla="*/ 0 w 12191999"/>
              <a:gd name="connsiteY1-34" fmla="*/ 741497 h 3805208"/>
              <a:gd name="connsiteX2-35" fmla="*/ 674702 w 12191999"/>
              <a:gd name="connsiteY2-36" fmla="*/ 568339 h 3805208"/>
              <a:gd name="connsiteX3-37" fmla="*/ 6096002 w 12191999"/>
              <a:gd name="connsiteY3-38" fmla="*/ 0 h 3805208"/>
              <a:gd name="connsiteX4-39" fmla="*/ 11517301 w 12191999"/>
              <a:gd name="connsiteY4-40" fmla="*/ 568339 h 3805208"/>
              <a:gd name="connsiteX5-41" fmla="*/ 12191999 w 12191999"/>
              <a:gd name="connsiteY5-42" fmla="*/ 741496 h 3805208"/>
              <a:gd name="connsiteX0-43" fmla="*/ 0 w 12191999"/>
              <a:gd name="connsiteY0-44" fmla="*/ 741497 h 741497"/>
              <a:gd name="connsiteX1-45" fmla="*/ 674702 w 12191999"/>
              <a:gd name="connsiteY1-46" fmla="*/ 568339 h 741497"/>
              <a:gd name="connsiteX2-47" fmla="*/ 6096002 w 12191999"/>
              <a:gd name="connsiteY2-48" fmla="*/ 0 h 741497"/>
              <a:gd name="connsiteX3-49" fmla="*/ 11517301 w 12191999"/>
              <a:gd name="connsiteY3-50" fmla="*/ 568339 h 741497"/>
              <a:gd name="connsiteX4-51" fmla="*/ 12191999 w 12191999"/>
              <a:gd name="connsiteY4-52" fmla="*/ 741496 h 7414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1999" h="741497">
                <a:moveTo>
                  <a:pt x="0" y="741497"/>
                </a:moveTo>
                <a:lnTo>
                  <a:pt x="674702" y="568339"/>
                </a:lnTo>
                <a:cubicBezTo>
                  <a:pt x="2222243" y="209519"/>
                  <a:pt x="4087830" y="0"/>
                  <a:pt x="6096002" y="0"/>
                </a:cubicBezTo>
                <a:cubicBezTo>
                  <a:pt x="8104174" y="0"/>
                  <a:pt x="9969760" y="209519"/>
                  <a:pt x="11517301" y="568339"/>
                </a:cubicBezTo>
                <a:lnTo>
                  <a:pt x="12191999" y="741496"/>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标题 47"/>
          <p:cNvSpPr>
            <a:spLocks noGrp="1"/>
          </p:cNvSpPr>
          <p:nvPr>
            <p:ph type="title" hasCustomPrompt="1"/>
          </p:nvPr>
        </p:nvSpPr>
        <p:spPr>
          <a:xfrm>
            <a:off x="515939" y="4103459"/>
            <a:ext cx="11160124"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mj-ea"/>
                <a:ea typeface="+mj-ea"/>
                <a:cs typeface="+mn-ea"/>
              </a:defRPr>
            </a:lvl1pPr>
          </a:lstStyle>
          <a:p>
            <a:pPr marL="0" lvl="0"/>
            <a:r>
              <a:rPr lang="zh-CN" altLang="en-US" dirty="0"/>
              <a:t>请在此输入标题中文</a:t>
            </a:r>
          </a:p>
        </p:txBody>
      </p:sp>
      <p:cxnSp>
        <p:nvCxnSpPr>
          <p:cNvPr id="50" name="直接连接符 49"/>
          <p:cNvCxnSpPr/>
          <p:nvPr userDrawn="1"/>
        </p:nvCxnSpPr>
        <p:spPr>
          <a:xfrm>
            <a:off x="2108522" y="5295418"/>
            <a:ext cx="7974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975472" y="869366"/>
            <a:ext cx="6706803" cy="1724111"/>
          </a:xfrm>
          <a:prstGeom prst="rect">
            <a:avLst/>
          </a:prstGeom>
        </p:spPr>
      </p:pic>
      <p:pic>
        <p:nvPicPr>
          <p:cNvPr id="52" name="图片 5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933087" y="6344005"/>
            <a:ext cx="2031843" cy="298233"/>
          </a:xfrm>
          <a:prstGeom prst="rect">
            <a:avLst/>
          </a:prstGeom>
        </p:spPr>
      </p:pic>
      <p:sp>
        <p:nvSpPr>
          <p:cNvPr id="16" name="文本占位符 15"/>
          <p:cNvSpPr>
            <a:spLocks noGrp="1"/>
          </p:cNvSpPr>
          <p:nvPr>
            <p:ph type="body" sz="quarter" idx="11" hasCustomPrompt="1"/>
          </p:nvPr>
        </p:nvSpPr>
        <p:spPr>
          <a:xfrm>
            <a:off x="3170100" y="4940392"/>
            <a:ext cx="5851800" cy="424732"/>
          </a:xfrm>
          <a:prstGeom prst="rect">
            <a:avLst/>
          </a:prstGeom>
        </p:spPr>
        <p:txBody>
          <a:bodyPr wrap="square">
            <a:noAutofit/>
          </a:bodyPr>
          <a:lstStyle>
            <a:lvl1pPr marL="0" indent="0">
              <a:buNone/>
              <a:defRPr sz="2400"/>
            </a:lvl1pPr>
          </a:lstStyle>
          <a:p>
            <a:pPr lvl="0"/>
            <a:r>
              <a:rPr lang="zh-CN" altLang="en-US" dirty="0"/>
              <a:t>单击此处编请在此输入标题英文或副标题</a:t>
            </a:r>
          </a:p>
        </p:txBody>
      </p:sp>
      <p:sp>
        <p:nvSpPr>
          <p:cNvPr id="20" name="文本占位符 19"/>
          <p:cNvSpPr>
            <a:spLocks noGrp="1"/>
          </p:cNvSpPr>
          <p:nvPr>
            <p:ph type="body" sz="quarter" idx="12" hasCustomPrompt="1"/>
          </p:nvPr>
        </p:nvSpPr>
        <p:spPr>
          <a:xfrm>
            <a:off x="5088390" y="5632839"/>
            <a:ext cx="2015218" cy="401637"/>
          </a:xfrm>
          <a:prstGeom prst="rect">
            <a:avLst/>
          </a:prstGeom>
        </p:spPr>
        <p:txBody>
          <a:bodyPr/>
          <a:lstStyle>
            <a:lvl1pPr marL="0" indent="0" algn="ctr">
              <a:buNone/>
              <a:defRPr sz="1800" b="0">
                <a:latin typeface="+mj-ea"/>
                <a:ea typeface="+mj-ea"/>
              </a:defRPr>
            </a:lvl1pPr>
          </a:lstStyle>
          <a:p>
            <a:pPr lvl="0"/>
            <a:r>
              <a:rPr lang="zh-CN" altLang="en-US" dirty="0"/>
              <a:t>汇报人：</a:t>
            </a:r>
            <a:r>
              <a:rPr lang="en-US" altLang="zh-CN" dirty="0"/>
              <a:t>xxx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上下简洁">
    <p:spTree>
      <p:nvGrpSpPr>
        <p:cNvPr id="1" name=""/>
        <p:cNvGrpSpPr/>
        <p:nvPr/>
      </p:nvGrpSpPr>
      <p:grpSpPr>
        <a:xfrm>
          <a:off x="0" y="0"/>
          <a:ext cx="0" cy="0"/>
          <a:chOff x="0" y="0"/>
          <a:chExt cx="0" cy="0"/>
        </a:xfrm>
      </p:grpSpPr>
      <p:pic>
        <p:nvPicPr>
          <p:cNvPr id="17" name="图片 16"/>
          <p:cNvPicPr>
            <a:picLocks noChangeAspect="1"/>
          </p:cNvPicPr>
          <p:nvPr userDrawn="1"/>
        </p:nvPicPr>
        <p:blipFill rotWithShape="1">
          <a:blip r:embed="rId2">
            <a:extLst>
              <a:ext uri="{28A0092B-C50C-407E-A947-70E740481C1C}">
                <a14:useLocalDpi xmlns:a14="http://schemas.microsoft.com/office/drawing/2010/main" val="0"/>
              </a:ext>
            </a:extLst>
          </a:blip>
          <a:srcRect t="45239" b="7422"/>
          <a:stretch>
            <a:fillRect/>
          </a:stretch>
        </p:blipFill>
        <p:spPr>
          <a:xfrm>
            <a:off x="-9770" y="-136375"/>
            <a:ext cx="12201770" cy="3466362"/>
          </a:xfrm>
          <a:prstGeom prst="rect">
            <a:avLst/>
          </a:prstGeom>
        </p:spPr>
      </p:pic>
      <p:sp>
        <p:nvSpPr>
          <p:cNvPr id="4" name="矩形 3"/>
          <p:cNvSpPr/>
          <p:nvPr userDrawn="1"/>
        </p:nvSpPr>
        <p:spPr>
          <a:xfrm>
            <a:off x="-9770" y="-136375"/>
            <a:ext cx="12201770" cy="5709211"/>
          </a:xfrm>
          <a:prstGeom prst="rect">
            <a:avLst/>
          </a:prstGeom>
          <a:gradFill>
            <a:gsLst>
              <a:gs pos="0">
                <a:schemeClr val="accent1">
                  <a:alpha val="8000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9770" y="3219450"/>
            <a:ext cx="12201770" cy="345757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 name="矩形 5"/>
          <p:cNvSpPr/>
          <p:nvPr userDrawn="1"/>
        </p:nvSpPr>
        <p:spPr>
          <a:xfrm>
            <a:off x="0" y="6677024"/>
            <a:ext cx="12192000" cy="180975"/>
          </a:xfrm>
          <a:prstGeom prst="rect">
            <a:avLst/>
          </a:prstGeom>
          <a:gradFill>
            <a:gsLst>
              <a:gs pos="0">
                <a:schemeClr val="accent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659"/>
          <p:cNvSpPr>
            <a:spLocks noGrp="1"/>
          </p:cNvSpPr>
          <p:nvPr>
            <p:ph type="body" sz="quarter" idx="16" hasCustomPrompt="1"/>
          </p:nvPr>
        </p:nvSpPr>
        <p:spPr>
          <a:xfrm>
            <a:off x="1843314" y="3751827"/>
            <a:ext cx="8505372" cy="753117"/>
          </a:xfrm>
          <a:prstGeom prst="rect">
            <a:avLst/>
          </a:prstGeom>
        </p:spPr>
        <p:txBody>
          <a:bodyPr anchor="ctr">
            <a:noAutofit/>
          </a:bodyPr>
          <a:lstStyle>
            <a:lvl1pPr marL="0" indent="0" algn="dist">
              <a:buNone/>
              <a:defRPr sz="5400" b="1">
                <a:gradFill>
                  <a:gsLst>
                    <a:gs pos="100000">
                      <a:schemeClr val="accent5"/>
                    </a:gs>
                    <a:gs pos="58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10" name="文本占位符 663"/>
          <p:cNvSpPr>
            <a:spLocks noGrp="1"/>
          </p:cNvSpPr>
          <p:nvPr>
            <p:ph type="body" sz="quarter" idx="17" hasCustomPrompt="1"/>
          </p:nvPr>
        </p:nvSpPr>
        <p:spPr>
          <a:xfrm>
            <a:off x="1843314" y="4500909"/>
            <a:ext cx="8505372" cy="421241"/>
          </a:xfrm>
          <a:prstGeom prst="rect">
            <a:avLst/>
          </a:prstGeo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1" name="文本占位符 56"/>
          <p:cNvSpPr>
            <a:spLocks noGrp="1"/>
          </p:cNvSpPr>
          <p:nvPr>
            <p:ph type="body" sz="quarter" idx="15" hasCustomPrompt="1"/>
          </p:nvPr>
        </p:nvSpPr>
        <p:spPr>
          <a:xfrm>
            <a:off x="6234320" y="5670705"/>
            <a:ext cx="1977154" cy="444660"/>
          </a:xfrm>
          <a:prstGeom prst="roundRect">
            <a:avLst>
              <a:gd name="adj" fmla="val 50000"/>
            </a:avLst>
          </a:prstGeom>
          <a:gradFill>
            <a:gsLst>
              <a:gs pos="100000">
                <a:schemeClr val="accent5"/>
              </a:gs>
              <a:gs pos="51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12" name="文本占位符 56"/>
          <p:cNvSpPr>
            <a:spLocks noGrp="1"/>
          </p:cNvSpPr>
          <p:nvPr>
            <p:ph type="body" sz="quarter" idx="18" hasCustomPrompt="1"/>
          </p:nvPr>
        </p:nvSpPr>
        <p:spPr>
          <a:xfrm>
            <a:off x="3986444" y="5670705"/>
            <a:ext cx="1977154" cy="444660"/>
          </a:xfrm>
          <a:prstGeom prst="roundRect">
            <a:avLst>
              <a:gd name="adj" fmla="val 50000"/>
            </a:avLst>
          </a:prstGeom>
          <a:gradFill>
            <a:gsLst>
              <a:gs pos="100000">
                <a:schemeClr val="accent5"/>
              </a:gs>
              <a:gs pos="58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81317" y="888708"/>
            <a:ext cx="5909746" cy="151921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上下+圆弧">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t="29278"/>
          <a:stretch>
            <a:fillRect/>
          </a:stretch>
        </p:blipFill>
        <p:spPr>
          <a:xfrm>
            <a:off x="0" y="-10160"/>
            <a:ext cx="12192000" cy="3399027"/>
          </a:xfrm>
          <a:prstGeom prst="rect">
            <a:avLst/>
          </a:prstGeom>
        </p:spPr>
      </p:pic>
      <p:sp>
        <p:nvSpPr>
          <p:cNvPr id="17" name="任意多边形: 形状 16"/>
          <p:cNvSpPr/>
          <p:nvPr userDrawn="1"/>
        </p:nvSpPr>
        <p:spPr>
          <a:xfrm>
            <a:off x="-9052" y="-1910124"/>
            <a:ext cx="14852616" cy="5215282"/>
          </a:xfrm>
          <a:custGeom>
            <a:avLst/>
            <a:gdLst>
              <a:gd name="connsiteX0" fmla="*/ 7833200 w 14852616"/>
              <a:gd name="connsiteY0" fmla="*/ 4952952 h 5215282"/>
              <a:gd name="connsiteX1" fmla="*/ 7810162 w 14852616"/>
              <a:gd name="connsiteY1" fmla="*/ 4958606 h 5215282"/>
              <a:gd name="connsiteX2" fmla="*/ 7840662 w 14852616"/>
              <a:gd name="connsiteY2" fmla="*/ 4956770 h 5215282"/>
              <a:gd name="connsiteX3" fmla="*/ 12208126 w 14852616"/>
              <a:gd name="connsiteY3" fmla="*/ 2973467 h 5215282"/>
              <a:gd name="connsiteX4" fmla="*/ 12208126 w 14852616"/>
              <a:gd name="connsiteY4" fmla="*/ 4137998 h 5215282"/>
              <a:gd name="connsiteX5" fmla="*/ 12160569 w 14852616"/>
              <a:gd name="connsiteY5" fmla="*/ 4155681 h 5215282"/>
              <a:gd name="connsiteX6" fmla="*/ 10219473 w 14852616"/>
              <a:gd name="connsiteY6" fmla="*/ 4723345 h 5215282"/>
              <a:gd name="connsiteX7" fmla="*/ 9705332 w 14852616"/>
              <a:gd name="connsiteY7" fmla="*/ 4815208 h 5215282"/>
              <a:gd name="connsiteX8" fmla="*/ 9701948 w 14852616"/>
              <a:gd name="connsiteY8" fmla="*/ 4815530 h 5215282"/>
              <a:gd name="connsiteX9" fmla="*/ 9482433 w 14852616"/>
              <a:gd name="connsiteY9" fmla="*/ 4852074 h 5215282"/>
              <a:gd name="connsiteX10" fmla="*/ 5389527 w 14852616"/>
              <a:gd name="connsiteY10" fmla="*/ 5207159 h 5215282"/>
              <a:gd name="connsiteX11" fmla="*/ 606218 w 14852616"/>
              <a:gd name="connsiteY11" fmla="*/ 4748202 h 5215282"/>
              <a:gd name="connsiteX12" fmla="*/ 0 w 14852616"/>
              <a:gd name="connsiteY12" fmla="*/ 4610757 h 5215282"/>
              <a:gd name="connsiteX13" fmla="*/ 0 w 14852616"/>
              <a:gd name="connsiteY13" fmla="*/ 3822016 h 5215282"/>
              <a:gd name="connsiteX14" fmla="*/ 367386 w 14852616"/>
              <a:gd name="connsiteY14" fmla="*/ 3969434 h 5215282"/>
              <a:gd name="connsiteX15" fmla="*/ 2425136 w 14852616"/>
              <a:gd name="connsiteY15" fmla="*/ 4629042 h 5215282"/>
              <a:gd name="connsiteX16" fmla="*/ 6499892 w 14852616"/>
              <a:gd name="connsiteY16" fmla="*/ 5005936 h 5215282"/>
              <a:gd name="connsiteX17" fmla="*/ 6575438 w 14852616"/>
              <a:gd name="connsiteY17" fmla="*/ 5004394 h 5215282"/>
              <a:gd name="connsiteX18" fmla="*/ 6594742 w 14852616"/>
              <a:gd name="connsiteY18" fmla="*/ 5003048 h 5215282"/>
              <a:gd name="connsiteX19" fmla="*/ 11588915 w 14852616"/>
              <a:gd name="connsiteY19" fmla="*/ 3501507 h 5215282"/>
              <a:gd name="connsiteX20" fmla="*/ 14852616 w 14852616"/>
              <a:gd name="connsiteY20" fmla="*/ 0 h 5215282"/>
              <a:gd name="connsiteX21" fmla="*/ 14852616 w 14852616"/>
              <a:gd name="connsiteY21" fmla="*/ 125804 h 5215282"/>
              <a:gd name="connsiteX22" fmla="*/ 14776560 w 14852616"/>
              <a:gd name="connsiteY22" fmla="*/ 125804 h 5215282"/>
              <a:gd name="connsiteX23" fmla="*/ 14800648 w 14852616"/>
              <a:gd name="connsiteY23" fmla="*/ 88333 h 5215282"/>
              <a:gd name="connsiteX24" fmla="*/ 14852616 w 14852616"/>
              <a:gd name="connsiteY24" fmla="*/ 0 h 521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852616" h="5215282">
                <a:moveTo>
                  <a:pt x="7833200" y="4952952"/>
                </a:moveTo>
                <a:lnTo>
                  <a:pt x="7810162" y="4958606"/>
                </a:lnTo>
                <a:lnTo>
                  <a:pt x="7840662" y="4956770"/>
                </a:lnTo>
                <a:close/>
                <a:moveTo>
                  <a:pt x="12208126" y="2973467"/>
                </a:moveTo>
                <a:lnTo>
                  <a:pt x="12208126" y="4137998"/>
                </a:lnTo>
                <a:lnTo>
                  <a:pt x="12160569" y="4155681"/>
                </a:lnTo>
                <a:cubicBezTo>
                  <a:pt x="11126172" y="4534970"/>
                  <a:pt x="10727071" y="4600134"/>
                  <a:pt x="10219473" y="4723345"/>
                </a:cubicBezTo>
                <a:cubicBezTo>
                  <a:pt x="10016435" y="4772630"/>
                  <a:pt x="9849077" y="4799183"/>
                  <a:pt x="9705332" y="4815208"/>
                </a:cubicBezTo>
                <a:lnTo>
                  <a:pt x="9701948" y="4815530"/>
                </a:lnTo>
                <a:lnTo>
                  <a:pt x="9482433" y="4852074"/>
                </a:lnTo>
                <a:cubicBezTo>
                  <a:pt x="8489895" y="5013717"/>
                  <a:pt x="6697467" y="5263536"/>
                  <a:pt x="5389527" y="5207159"/>
                </a:cubicBezTo>
                <a:cubicBezTo>
                  <a:pt x="2867950" y="5139508"/>
                  <a:pt x="1827030" y="5011891"/>
                  <a:pt x="606218" y="4748202"/>
                </a:cubicBezTo>
                <a:lnTo>
                  <a:pt x="0" y="4610757"/>
                </a:lnTo>
                <a:lnTo>
                  <a:pt x="0" y="3822016"/>
                </a:lnTo>
                <a:lnTo>
                  <a:pt x="367386" y="3969434"/>
                </a:lnTo>
                <a:cubicBezTo>
                  <a:pt x="1061845" y="4241580"/>
                  <a:pt x="1890070" y="4536789"/>
                  <a:pt x="2425136" y="4629042"/>
                </a:cubicBezTo>
                <a:cubicBezTo>
                  <a:pt x="3497576" y="4848143"/>
                  <a:pt x="5503354" y="5013188"/>
                  <a:pt x="6499892" y="5005936"/>
                </a:cubicBezTo>
                <a:lnTo>
                  <a:pt x="6575438" y="5004394"/>
                </a:lnTo>
                <a:lnTo>
                  <a:pt x="6594742" y="5003048"/>
                </a:lnTo>
                <a:cubicBezTo>
                  <a:pt x="6932070" y="4978033"/>
                  <a:pt x="9690044" y="4739233"/>
                  <a:pt x="11588915" y="3501507"/>
                </a:cubicBezTo>
                <a:close/>
                <a:moveTo>
                  <a:pt x="14852616" y="0"/>
                </a:moveTo>
                <a:lnTo>
                  <a:pt x="14852616" y="125804"/>
                </a:lnTo>
                <a:lnTo>
                  <a:pt x="14776560" y="125804"/>
                </a:lnTo>
                <a:lnTo>
                  <a:pt x="14800648" y="88333"/>
                </a:lnTo>
                <a:cubicBezTo>
                  <a:pt x="14821449" y="54647"/>
                  <a:pt x="14838778" y="25113"/>
                  <a:pt x="14852616" y="0"/>
                </a:cubicBezTo>
                <a:close/>
              </a:path>
            </a:pathLst>
          </a:custGeom>
          <a:gradFill>
            <a:gsLst>
              <a:gs pos="0">
                <a:schemeClr val="accent2">
                  <a:lumMod val="20000"/>
                  <a:lumOff val="80000"/>
                </a:schemeClr>
              </a:gs>
              <a:gs pos="15000">
                <a:schemeClr val="accent2">
                  <a:lumMod val="20000"/>
                  <a:lumOff val="80000"/>
                </a:schemeClr>
              </a:gs>
              <a:gs pos="100000">
                <a:schemeClr val="accent2"/>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任意多边形: 形状 17"/>
          <p:cNvSpPr/>
          <p:nvPr userDrawn="1"/>
        </p:nvSpPr>
        <p:spPr>
          <a:xfrm>
            <a:off x="0" y="938322"/>
            <a:ext cx="12192000" cy="2467274"/>
          </a:xfrm>
          <a:custGeom>
            <a:avLst/>
            <a:gdLst>
              <a:gd name="connsiteX0" fmla="*/ 7570149 w 12192000"/>
              <a:gd name="connsiteY0" fmla="*/ 2204944 h 2467274"/>
              <a:gd name="connsiteX1" fmla="*/ 7547110 w 12192000"/>
              <a:gd name="connsiteY1" fmla="*/ 2210598 h 2467274"/>
              <a:gd name="connsiteX2" fmla="*/ 7577611 w 12192000"/>
              <a:gd name="connsiteY2" fmla="*/ 2208762 h 2467274"/>
              <a:gd name="connsiteX3" fmla="*/ 12192000 w 12192000"/>
              <a:gd name="connsiteY3" fmla="*/ 0 h 2467274"/>
              <a:gd name="connsiteX4" fmla="*/ 12192000 w 12192000"/>
              <a:gd name="connsiteY4" fmla="*/ 1299863 h 2467274"/>
              <a:gd name="connsiteX5" fmla="*/ 12113087 w 12192000"/>
              <a:gd name="connsiteY5" fmla="*/ 1327517 h 2467274"/>
              <a:gd name="connsiteX6" fmla="*/ 9956421 w 12192000"/>
              <a:gd name="connsiteY6" fmla="*/ 1975337 h 2467274"/>
              <a:gd name="connsiteX7" fmla="*/ 9442280 w 12192000"/>
              <a:gd name="connsiteY7" fmla="*/ 2067200 h 2467274"/>
              <a:gd name="connsiteX8" fmla="*/ 9438896 w 12192000"/>
              <a:gd name="connsiteY8" fmla="*/ 2067522 h 2467274"/>
              <a:gd name="connsiteX9" fmla="*/ 9219381 w 12192000"/>
              <a:gd name="connsiteY9" fmla="*/ 2104066 h 2467274"/>
              <a:gd name="connsiteX10" fmla="*/ 5126475 w 12192000"/>
              <a:gd name="connsiteY10" fmla="*/ 2459151 h 2467274"/>
              <a:gd name="connsiteX11" fmla="*/ 343166 w 12192000"/>
              <a:gd name="connsiteY11" fmla="*/ 2000194 h 2467274"/>
              <a:gd name="connsiteX12" fmla="*/ 0 w 12192000"/>
              <a:gd name="connsiteY12" fmla="*/ 1922389 h 2467274"/>
              <a:gd name="connsiteX13" fmla="*/ 0 w 12192000"/>
              <a:gd name="connsiteY13" fmla="*/ 1180020 h 2467274"/>
              <a:gd name="connsiteX14" fmla="*/ 104334 w 12192000"/>
              <a:gd name="connsiteY14" fmla="*/ 1221426 h 2467274"/>
              <a:gd name="connsiteX15" fmla="*/ 2162084 w 12192000"/>
              <a:gd name="connsiteY15" fmla="*/ 1881034 h 2467274"/>
              <a:gd name="connsiteX16" fmla="*/ 6236840 w 12192000"/>
              <a:gd name="connsiteY16" fmla="*/ 2257928 h 2467274"/>
              <a:gd name="connsiteX17" fmla="*/ 6312387 w 12192000"/>
              <a:gd name="connsiteY17" fmla="*/ 2256386 h 2467274"/>
              <a:gd name="connsiteX18" fmla="*/ 6331689 w 12192000"/>
              <a:gd name="connsiteY18" fmla="*/ 2255040 h 2467274"/>
              <a:gd name="connsiteX19" fmla="*/ 11325863 w 12192000"/>
              <a:gd name="connsiteY19" fmla="*/ 753499 h 2467274"/>
              <a:gd name="connsiteX20" fmla="*/ 12010296 w 12192000"/>
              <a:gd name="connsiteY20" fmla="*/ 169840 h 246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2467274">
                <a:moveTo>
                  <a:pt x="7570149" y="2204944"/>
                </a:moveTo>
                <a:lnTo>
                  <a:pt x="7547110" y="2210598"/>
                </a:lnTo>
                <a:lnTo>
                  <a:pt x="7577611" y="2208762"/>
                </a:lnTo>
                <a:close/>
                <a:moveTo>
                  <a:pt x="12192000" y="0"/>
                </a:moveTo>
                <a:lnTo>
                  <a:pt x="12192000" y="1299863"/>
                </a:lnTo>
                <a:lnTo>
                  <a:pt x="12113087" y="1327517"/>
                </a:lnTo>
                <a:cubicBezTo>
                  <a:pt x="10915851" y="1778531"/>
                  <a:pt x="10497859" y="1843912"/>
                  <a:pt x="9956421" y="1975337"/>
                </a:cubicBezTo>
                <a:cubicBezTo>
                  <a:pt x="9753383" y="2024622"/>
                  <a:pt x="9586025" y="2051175"/>
                  <a:pt x="9442280" y="2067200"/>
                </a:cubicBezTo>
                <a:lnTo>
                  <a:pt x="9438896" y="2067522"/>
                </a:lnTo>
                <a:lnTo>
                  <a:pt x="9219381" y="2104066"/>
                </a:lnTo>
                <a:cubicBezTo>
                  <a:pt x="8226843" y="2265709"/>
                  <a:pt x="6434416" y="2515528"/>
                  <a:pt x="5126475" y="2459151"/>
                </a:cubicBezTo>
                <a:cubicBezTo>
                  <a:pt x="2604898" y="2391500"/>
                  <a:pt x="1563978" y="2263883"/>
                  <a:pt x="343166" y="2000194"/>
                </a:cubicBezTo>
                <a:lnTo>
                  <a:pt x="0" y="1922389"/>
                </a:lnTo>
                <a:lnTo>
                  <a:pt x="0" y="1180020"/>
                </a:lnTo>
                <a:lnTo>
                  <a:pt x="104334" y="1221426"/>
                </a:lnTo>
                <a:cubicBezTo>
                  <a:pt x="798793" y="1493572"/>
                  <a:pt x="1627018" y="1788781"/>
                  <a:pt x="2162084" y="1881034"/>
                </a:cubicBezTo>
                <a:cubicBezTo>
                  <a:pt x="3234524" y="2100135"/>
                  <a:pt x="5240303" y="2265180"/>
                  <a:pt x="6236840" y="2257928"/>
                </a:cubicBezTo>
                <a:lnTo>
                  <a:pt x="6312387" y="2256386"/>
                </a:lnTo>
                <a:lnTo>
                  <a:pt x="6331689" y="2255040"/>
                </a:lnTo>
                <a:cubicBezTo>
                  <a:pt x="6669018" y="2230025"/>
                  <a:pt x="9426992" y="1991225"/>
                  <a:pt x="11325863" y="753499"/>
                </a:cubicBezTo>
                <a:cubicBezTo>
                  <a:pt x="11566746" y="557718"/>
                  <a:pt x="11794943" y="362450"/>
                  <a:pt x="12010296" y="169840"/>
                </a:cubicBezTo>
                <a:close/>
              </a:path>
            </a:pathLst>
          </a:custGeom>
          <a:gradFill>
            <a:gsLst>
              <a:gs pos="0">
                <a:schemeClr val="accent1">
                  <a:lumMod val="20000"/>
                  <a:lumOff val="80000"/>
                </a:schemeClr>
              </a:gs>
              <a:gs pos="15000">
                <a:schemeClr val="accent1">
                  <a:lumMod val="20000"/>
                  <a:lumOff val="80000"/>
                </a:schemeClr>
              </a:gs>
              <a:gs pos="100000">
                <a:schemeClr val="accent1"/>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9" name="任意多边形: 形状 32"/>
          <p:cNvSpPr/>
          <p:nvPr userDrawn="1"/>
        </p:nvSpPr>
        <p:spPr>
          <a:xfrm>
            <a:off x="0" y="0"/>
            <a:ext cx="12182475" cy="3096042"/>
          </a:xfrm>
          <a:custGeom>
            <a:avLst/>
            <a:gdLst>
              <a:gd name="connsiteX0" fmla="*/ 0 w 12182475"/>
              <a:gd name="connsiteY0" fmla="*/ 0 h 3096042"/>
              <a:gd name="connsiteX1" fmla="*/ 12182475 w 12182475"/>
              <a:gd name="connsiteY1" fmla="*/ 0 h 3096042"/>
              <a:gd name="connsiteX2" fmla="*/ 12182475 w 12182475"/>
              <a:gd name="connsiteY2" fmla="*/ 947224 h 3096042"/>
              <a:gd name="connsiteX3" fmla="*/ 12010295 w 12182475"/>
              <a:gd name="connsiteY3" fmla="*/ 1108162 h 3096042"/>
              <a:gd name="connsiteX4" fmla="*/ 11325862 w 12182475"/>
              <a:gd name="connsiteY4" fmla="*/ 1691821 h 3096042"/>
              <a:gd name="connsiteX5" fmla="*/ 10287273 w 12182475"/>
              <a:gd name="connsiteY5" fmla="*/ 2245482 h 3096042"/>
              <a:gd name="connsiteX6" fmla="*/ 10124677 w 12182475"/>
              <a:gd name="connsiteY6" fmla="*/ 2313429 h 3096042"/>
              <a:gd name="connsiteX7" fmla="*/ 10045873 w 12182475"/>
              <a:gd name="connsiteY7" fmla="*/ 2344647 h 3096042"/>
              <a:gd name="connsiteX8" fmla="*/ 6585689 w 12182475"/>
              <a:gd name="connsiteY8" fmla="*/ 3092924 h 3096042"/>
              <a:gd name="connsiteX9" fmla="*/ 6566386 w 12182475"/>
              <a:gd name="connsiteY9" fmla="*/ 3094270 h 3096042"/>
              <a:gd name="connsiteX10" fmla="*/ 6490840 w 12182475"/>
              <a:gd name="connsiteY10" fmla="*/ 3095812 h 3096042"/>
              <a:gd name="connsiteX11" fmla="*/ 2416083 w 12182475"/>
              <a:gd name="connsiteY11" fmla="*/ 2718918 h 3096042"/>
              <a:gd name="connsiteX12" fmla="*/ 358333 w 12182475"/>
              <a:gd name="connsiteY12" fmla="*/ 2059310 h 3096042"/>
              <a:gd name="connsiteX13" fmla="*/ 0 w 12182475"/>
              <a:gd name="connsiteY13" fmla="*/ 1915525 h 309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2475" h="3096042">
                <a:moveTo>
                  <a:pt x="0" y="0"/>
                </a:moveTo>
                <a:lnTo>
                  <a:pt x="12182475" y="0"/>
                </a:lnTo>
                <a:lnTo>
                  <a:pt x="12182475" y="947224"/>
                </a:lnTo>
                <a:lnTo>
                  <a:pt x="12010295" y="1108162"/>
                </a:lnTo>
                <a:cubicBezTo>
                  <a:pt x="11794942" y="1300772"/>
                  <a:pt x="11566745" y="1496040"/>
                  <a:pt x="11325862" y="1691821"/>
                </a:cubicBezTo>
                <a:cubicBezTo>
                  <a:pt x="10999493" y="1904555"/>
                  <a:pt x="10647746" y="2087780"/>
                  <a:pt x="10287273" y="2245482"/>
                </a:cubicBezTo>
                <a:lnTo>
                  <a:pt x="10124677" y="2313429"/>
                </a:lnTo>
                <a:lnTo>
                  <a:pt x="10045873" y="2344647"/>
                </a:lnTo>
                <a:cubicBezTo>
                  <a:pt x="8453295" y="2935148"/>
                  <a:pt x="6838685" y="3074163"/>
                  <a:pt x="6585689" y="3092924"/>
                </a:cubicBezTo>
                <a:lnTo>
                  <a:pt x="6566386" y="3094270"/>
                </a:lnTo>
                <a:lnTo>
                  <a:pt x="6490840" y="3095812"/>
                </a:lnTo>
                <a:cubicBezTo>
                  <a:pt x="5494303" y="3103064"/>
                  <a:pt x="3488523" y="2938019"/>
                  <a:pt x="2416083" y="2718918"/>
                </a:cubicBezTo>
                <a:cubicBezTo>
                  <a:pt x="1881017" y="2626665"/>
                  <a:pt x="1052792" y="2331456"/>
                  <a:pt x="358333" y="2059310"/>
                </a:cubicBezTo>
                <a:lnTo>
                  <a:pt x="0" y="1915525"/>
                </a:lnTo>
                <a:close/>
              </a:path>
            </a:pathLst>
          </a:custGeom>
          <a:gradFill>
            <a:gsLst>
              <a:gs pos="0">
                <a:schemeClr val="bg1">
                  <a:alpha val="6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标题 47"/>
          <p:cNvSpPr>
            <a:spLocks noGrp="1"/>
          </p:cNvSpPr>
          <p:nvPr>
            <p:ph type="title" hasCustomPrompt="1"/>
          </p:nvPr>
        </p:nvSpPr>
        <p:spPr>
          <a:xfrm>
            <a:off x="681307" y="4103459"/>
            <a:ext cx="11160124"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mj-ea"/>
                <a:ea typeface="+mj-ea"/>
                <a:cs typeface="+mn-ea"/>
              </a:defRPr>
            </a:lvl1pPr>
          </a:lstStyle>
          <a:p>
            <a:pPr marL="0" lvl="0"/>
            <a:r>
              <a:rPr lang="zh-CN" altLang="en-US" dirty="0"/>
              <a:t>请在此输入标题中文</a:t>
            </a:r>
          </a:p>
        </p:txBody>
      </p:sp>
      <p:sp>
        <p:nvSpPr>
          <p:cNvPr id="3" name="文本占位符 2"/>
          <p:cNvSpPr>
            <a:spLocks noGrp="1"/>
          </p:cNvSpPr>
          <p:nvPr>
            <p:ph type="body" sz="quarter" idx="10" hasCustomPrompt="1"/>
          </p:nvPr>
        </p:nvSpPr>
        <p:spPr>
          <a:xfrm>
            <a:off x="1556543" y="4856278"/>
            <a:ext cx="9069388" cy="315913"/>
          </a:xfrm>
          <a:prstGeom prst="rect">
            <a:avLst/>
          </a:prstGeom>
        </p:spPr>
        <p:txBody>
          <a:bodyPr/>
          <a:lstStyle>
            <a:lvl1pPr marL="0" indent="0" algn="ctr">
              <a:buNone/>
              <a:defRPr sz="2000">
                <a:latin typeface="+mn-ea"/>
                <a:ea typeface="+mn-ea"/>
              </a:defRPr>
            </a:lvl1pPr>
          </a:lstStyle>
          <a:p>
            <a:pPr lvl="0"/>
            <a:r>
              <a:rPr lang="zh-CN" altLang="en-US" dirty="0"/>
              <a:t>单击此处编请在此输入标题英文或副标题</a:t>
            </a:r>
          </a:p>
        </p:txBody>
      </p:sp>
      <p:sp>
        <p:nvSpPr>
          <p:cNvPr id="7" name="文本占位符 6"/>
          <p:cNvSpPr>
            <a:spLocks noGrp="1"/>
          </p:cNvSpPr>
          <p:nvPr>
            <p:ph type="body" sz="quarter" idx="11" hasCustomPrompt="1"/>
          </p:nvPr>
        </p:nvSpPr>
        <p:spPr>
          <a:xfrm>
            <a:off x="4962283" y="5405850"/>
            <a:ext cx="2267435" cy="304485"/>
          </a:xfrm>
          <a:prstGeom prst="rect">
            <a:avLst/>
          </a:prstGeom>
        </p:spPr>
        <p:txBody>
          <a:bodyPr/>
          <a:lstStyle>
            <a:lvl1pPr marL="0" indent="0" algn="ctr">
              <a:buNone/>
              <a:defRPr sz="1800">
                <a:latin typeface="+mj-ea"/>
                <a:ea typeface="+mj-ea"/>
              </a:defRPr>
            </a:lvl1pPr>
          </a:lstStyle>
          <a:p>
            <a:pPr lvl="0"/>
            <a:r>
              <a:rPr lang="zh-CN" altLang="en-US" dirty="0"/>
              <a:t>汇报人：</a:t>
            </a:r>
            <a:r>
              <a:rPr lang="en-US" altLang="zh-CN" dirty="0"/>
              <a:t>xxx</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简洁嵌入白板">
    <p:spTree>
      <p:nvGrpSpPr>
        <p:cNvPr id="1" name=""/>
        <p:cNvGrpSpPr/>
        <p:nvPr/>
      </p:nvGrpSpPr>
      <p:grpSpPr>
        <a:xfrm>
          <a:off x="0" y="0"/>
          <a:ext cx="0" cy="0"/>
          <a:chOff x="0" y="0"/>
          <a:chExt cx="0" cy="0"/>
        </a:xfrm>
      </p:grpSpPr>
      <p:sp>
        <p:nvSpPr>
          <p:cNvPr id="16" name="任意多边形: 形状 16"/>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圆角 15"/>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1" name="直接连接符 20"/>
          <p:cNvCxnSpPr/>
          <p:nvPr userDrawn="1"/>
        </p:nvCxnSpPr>
        <p:spPr>
          <a:xfrm>
            <a:off x="5186680" y="3897585"/>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十字形 22"/>
          <p:cNvSpPr/>
          <p:nvPr userDrawn="1"/>
        </p:nvSpPr>
        <p:spPr>
          <a:xfrm rot="2700000">
            <a:off x="5951999" y="5523207"/>
            <a:ext cx="288000" cy="288000"/>
          </a:xfrm>
          <a:prstGeom prst="plus">
            <a:avLst>
              <a:gd name="adj" fmla="val 458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40430" y="1062459"/>
            <a:ext cx="3311138" cy="878594"/>
          </a:xfrm>
          <a:prstGeom prst="rect">
            <a:avLst/>
          </a:prstGeom>
        </p:spPr>
      </p:pic>
      <p:sp>
        <p:nvSpPr>
          <p:cNvPr id="11" name="标题 47"/>
          <p:cNvSpPr>
            <a:spLocks noGrp="1"/>
          </p:cNvSpPr>
          <p:nvPr>
            <p:ph type="title" hasCustomPrompt="1"/>
          </p:nvPr>
        </p:nvSpPr>
        <p:spPr>
          <a:xfrm>
            <a:off x="2360301" y="2576594"/>
            <a:ext cx="7471398" cy="830997"/>
          </a:xfrm>
          <a:prstGeom prst="rect">
            <a:avLst/>
          </a:prstGeom>
          <a:noFill/>
        </p:spPr>
        <p:txBody>
          <a:bodyPr wrap="square" lIns="0" rtlCol="0">
            <a:spAutoFit/>
          </a:bodyPr>
          <a:lstStyle>
            <a:lvl1pPr algn="ctr">
              <a:lnSpc>
                <a:spcPct val="100000"/>
              </a:lnSpc>
              <a:defRPr lang="zh-CN" altLang="en-US" sz="4800" spc="100" dirty="0">
                <a:solidFill>
                  <a:schemeClr val="accent1"/>
                </a:solidFill>
                <a:latin typeface="+mj-ea"/>
                <a:ea typeface="+mj-ea"/>
                <a:cs typeface="+mn-ea"/>
              </a:defRPr>
            </a:lvl1pPr>
          </a:lstStyle>
          <a:p>
            <a:pPr marL="0" lvl="0"/>
            <a:r>
              <a:rPr lang="zh-CN" altLang="en-US" dirty="0"/>
              <a:t>请在此输入标题中文</a:t>
            </a:r>
          </a:p>
        </p:txBody>
      </p:sp>
      <p:sp>
        <p:nvSpPr>
          <p:cNvPr id="18" name="文本占位符 2"/>
          <p:cNvSpPr>
            <a:spLocks noGrp="1"/>
          </p:cNvSpPr>
          <p:nvPr>
            <p:ph type="body" sz="quarter" idx="10" hasCustomPrompt="1"/>
          </p:nvPr>
        </p:nvSpPr>
        <p:spPr>
          <a:xfrm>
            <a:off x="2575715" y="3446561"/>
            <a:ext cx="7040563" cy="307975"/>
          </a:xfrm>
          <a:prstGeom prst="rect">
            <a:avLst/>
          </a:prstGeom>
        </p:spPr>
        <p:txBody>
          <a:bodyPr/>
          <a:lstStyle>
            <a:lvl1pPr marL="0" indent="0" algn="ctr">
              <a:buNone/>
              <a:defRPr sz="1800">
                <a:latin typeface="+mn-ea"/>
                <a:ea typeface="+mn-ea"/>
              </a:defRPr>
            </a:lvl1pPr>
          </a:lstStyle>
          <a:p>
            <a:pPr lvl="0"/>
            <a:r>
              <a:rPr lang="zh-CN" altLang="en-US" dirty="0"/>
              <a:t>请在此输入副标题或英文标题</a:t>
            </a:r>
          </a:p>
        </p:txBody>
      </p:sp>
      <p:sp>
        <p:nvSpPr>
          <p:cNvPr id="19" name="文本占位符 4"/>
          <p:cNvSpPr>
            <a:spLocks noGrp="1"/>
          </p:cNvSpPr>
          <p:nvPr>
            <p:ph type="body" sz="quarter" idx="11" hasCustomPrompt="1"/>
          </p:nvPr>
        </p:nvSpPr>
        <p:spPr>
          <a:xfrm>
            <a:off x="4922044" y="4071957"/>
            <a:ext cx="2347913" cy="422275"/>
          </a:xfrm>
          <a:prstGeom prst="rect">
            <a:avLst/>
          </a:prstGeom>
        </p:spPr>
        <p:txBody>
          <a:bodyPr/>
          <a:lstStyle>
            <a:lvl1pPr marL="0" indent="0" algn="ctr">
              <a:buNone/>
              <a:defRPr sz="2000">
                <a:solidFill>
                  <a:schemeClr val="tx1"/>
                </a:solidFill>
                <a:latin typeface="+mj-ea"/>
                <a:ea typeface="+mj-ea"/>
              </a:defRPr>
            </a:lvl1pPr>
          </a:lstStyle>
          <a:p>
            <a:pPr lvl="0"/>
            <a:r>
              <a:rPr lang="zh-CN" altLang="en-US" dirty="0"/>
              <a:t>汇报人：</a:t>
            </a:r>
            <a:r>
              <a:rPr lang="en-US" altLang="zh-CN" dirty="0"/>
              <a:t>xxx</a:t>
            </a:r>
          </a:p>
        </p:txBody>
      </p:sp>
      <p:sp>
        <p:nvSpPr>
          <p:cNvPr id="20" name="文本占位符 4"/>
          <p:cNvSpPr>
            <a:spLocks noGrp="1"/>
          </p:cNvSpPr>
          <p:nvPr>
            <p:ph type="body" sz="quarter" idx="12" hasCustomPrompt="1"/>
          </p:nvPr>
        </p:nvSpPr>
        <p:spPr>
          <a:xfrm>
            <a:off x="4602393" y="5914350"/>
            <a:ext cx="2987206" cy="383813"/>
          </a:xfrm>
          <a:prstGeom prst="rect">
            <a:avLst/>
          </a:prstGeom>
        </p:spPr>
        <p:txBody>
          <a:bodyPr/>
          <a:lstStyle>
            <a:lvl1pPr marL="0" indent="0" algn="ctr">
              <a:buNone/>
              <a:defRPr sz="2000">
                <a:solidFill>
                  <a:schemeClr val="tx1"/>
                </a:solidFill>
                <a:latin typeface="+mj-ea"/>
                <a:ea typeface="+mj-ea"/>
              </a:defRPr>
            </a:lvl1pPr>
          </a:lstStyle>
          <a:p>
            <a:pPr lvl="0"/>
            <a:r>
              <a:rPr lang="zh-CN" altLang="en-US" dirty="0"/>
              <a:t>学院</a:t>
            </a:r>
            <a:r>
              <a:rPr lang="en-US" altLang="zh-CN" dirty="0"/>
              <a:t>/</a:t>
            </a:r>
            <a:r>
              <a:rPr lang="zh-CN" altLang="en-US" dirty="0"/>
              <a:t>专业名称</a:t>
            </a:r>
            <a:r>
              <a:rPr lang="en-US" altLang="zh-CN" dirty="0"/>
              <a:t>/</a:t>
            </a:r>
            <a:r>
              <a:rPr lang="zh-CN" altLang="en-US" dirty="0"/>
              <a:t>日期</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logo偏左">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921355" y="516267"/>
            <a:ext cx="5387298" cy="5387298"/>
          </a:xfrm>
          <a:prstGeom prst="rect">
            <a:avLst/>
          </a:prstGeom>
        </p:spPr>
      </p:pic>
      <p:sp>
        <p:nvSpPr>
          <p:cNvPr id="21" name="矩形 20"/>
          <p:cNvSpPr/>
          <p:nvPr userDrawn="1"/>
        </p:nvSpPr>
        <p:spPr>
          <a:xfrm>
            <a:off x="-5" y="0"/>
            <a:ext cx="12192003" cy="6858000"/>
          </a:xfrm>
          <a:prstGeom prst="rect">
            <a:avLst/>
          </a:prstGeom>
          <a:gradFill flip="none" rotWithShape="1">
            <a:gsLst>
              <a:gs pos="0">
                <a:schemeClr val="bg1">
                  <a:alpha val="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79"/>
          <p:cNvSpPr/>
          <p:nvPr userDrawn="1"/>
        </p:nvSpPr>
        <p:spPr>
          <a:xfrm>
            <a:off x="4467275" y="4071475"/>
            <a:ext cx="3076525" cy="422097"/>
          </a:xfrm>
          <a:prstGeom prst="roundRect">
            <a:avLst>
              <a:gd name="adj" fmla="val 50000"/>
            </a:avLst>
          </a:prstGeom>
          <a:gradFill flip="none" rotWithShape="1">
            <a:gsLst>
              <a:gs pos="34000">
                <a:schemeClr val="accent1"/>
              </a:gs>
              <a:gs pos="0">
                <a:schemeClr val="accent5"/>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方正大标宋简体" panose="02010601030101010101"/>
            </a:endParaRPr>
          </a:p>
        </p:txBody>
      </p:sp>
      <p:sp>
        <p:nvSpPr>
          <p:cNvPr id="23" name="矩形 22"/>
          <p:cNvSpPr/>
          <p:nvPr userDrawn="1"/>
        </p:nvSpPr>
        <p:spPr>
          <a:xfrm flipH="1">
            <a:off x="-5" y="0"/>
            <a:ext cx="1966494" cy="6857999"/>
          </a:xfrm>
          <a:prstGeom prst="rect">
            <a:avLst/>
          </a:prstGeom>
          <a:solidFill>
            <a:schemeClr val="accent5"/>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5353" y="1710826"/>
            <a:ext cx="2857611" cy="2857611"/>
          </a:xfrm>
          <a:prstGeom prst="rect">
            <a:avLst/>
          </a:prstGeom>
        </p:spPr>
      </p:pic>
      <p:pic>
        <p:nvPicPr>
          <p:cNvPr id="26" name="图片 2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26275" y="6243930"/>
            <a:ext cx="1864732" cy="273705"/>
          </a:xfrm>
          <a:prstGeom prst="rect">
            <a:avLst/>
          </a:prstGeom>
        </p:spPr>
      </p:pic>
      <p:sp>
        <p:nvSpPr>
          <p:cNvPr id="27" name="标题 47"/>
          <p:cNvSpPr>
            <a:spLocks noGrp="1"/>
          </p:cNvSpPr>
          <p:nvPr>
            <p:ph type="title" hasCustomPrompt="1"/>
          </p:nvPr>
        </p:nvSpPr>
        <p:spPr>
          <a:xfrm>
            <a:off x="4435257" y="2576594"/>
            <a:ext cx="7471398" cy="1015663"/>
          </a:xfrm>
          <a:prstGeom prst="rect">
            <a:avLst/>
          </a:prstGeom>
          <a:noFill/>
        </p:spPr>
        <p:txBody>
          <a:bodyPr wrap="square" lIns="0" rtlCol="0">
            <a:spAutoFit/>
          </a:bodyPr>
          <a:lstStyle>
            <a:lvl1pPr algn="l">
              <a:lnSpc>
                <a:spcPct val="100000"/>
              </a:lnSpc>
              <a:defRPr lang="zh-CN" altLang="en-US" sz="6000" spc="100" dirty="0">
                <a:solidFill>
                  <a:schemeClr val="accent1"/>
                </a:solidFill>
                <a:latin typeface="+mj-ea"/>
                <a:ea typeface="+mj-ea"/>
                <a:cs typeface="+mn-ea"/>
              </a:defRPr>
            </a:lvl1pPr>
          </a:lstStyle>
          <a:p>
            <a:pPr marL="0" lvl="0"/>
            <a:r>
              <a:rPr lang="zh-CN" altLang="en-US" dirty="0"/>
              <a:t>请在此输入标题中文</a:t>
            </a:r>
          </a:p>
        </p:txBody>
      </p:sp>
      <p:sp>
        <p:nvSpPr>
          <p:cNvPr id="3" name="文本占位符 2"/>
          <p:cNvSpPr>
            <a:spLocks noGrp="1"/>
          </p:cNvSpPr>
          <p:nvPr>
            <p:ph type="body" sz="quarter" idx="10" hasCustomPrompt="1"/>
          </p:nvPr>
        </p:nvSpPr>
        <p:spPr>
          <a:xfrm>
            <a:off x="4435257" y="3624647"/>
            <a:ext cx="7040563" cy="307975"/>
          </a:xfrm>
          <a:prstGeom prst="rect">
            <a:avLst/>
          </a:prstGeom>
        </p:spPr>
        <p:txBody>
          <a:bodyPr/>
          <a:lstStyle>
            <a:lvl1pPr marL="0" indent="0">
              <a:buNone/>
              <a:defRPr sz="1800">
                <a:latin typeface="+mn-ea"/>
                <a:ea typeface="+mn-ea"/>
              </a:defRPr>
            </a:lvl1pPr>
          </a:lstStyle>
          <a:p>
            <a:pPr lvl="0"/>
            <a:r>
              <a:rPr lang="zh-CN" altLang="en-US" dirty="0"/>
              <a:t>请在此输入副标题或英文标题</a:t>
            </a:r>
          </a:p>
        </p:txBody>
      </p:sp>
      <p:sp>
        <p:nvSpPr>
          <p:cNvPr id="5" name="文本占位符 4"/>
          <p:cNvSpPr>
            <a:spLocks noGrp="1"/>
          </p:cNvSpPr>
          <p:nvPr>
            <p:ph type="body" sz="quarter" idx="11" hasCustomPrompt="1"/>
          </p:nvPr>
        </p:nvSpPr>
        <p:spPr>
          <a:xfrm>
            <a:off x="4921355" y="4071957"/>
            <a:ext cx="2347913" cy="422275"/>
          </a:xfrm>
          <a:prstGeom prst="rect">
            <a:avLst/>
          </a:prstGeom>
        </p:spPr>
        <p:txBody>
          <a:bodyPr/>
          <a:lstStyle>
            <a:lvl1pPr marL="0" indent="0" algn="l">
              <a:buNone/>
              <a:defRPr sz="2000">
                <a:solidFill>
                  <a:schemeClr val="bg1"/>
                </a:solidFill>
                <a:latin typeface="+mj-ea"/>
                <a:ea typeface="+mj-ea"/>
              </a:defRPr>
            </a:lvl1pPr>
          </a:lstStyle>
          <a:p>
            <a:pPr lvl="0"/>
            <a:r>
              <a:rPr lang="zh-CN" altLang="en-US" dirty="0"/>
              <a:t>汇报人：</a:t>
            </a:r>
            <a:r>
              <a:rPr lang="en-US" altLang="zh-CN" dirty="0"/>
              <a:t>xxx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0" name="图片 39"/>
          <p:cNvPicPr>
            <a:picLocks noChangeAspect="1"/>
          </p:cNvPicPr>
          <p:nvPr userDrawn="1"/>
        </p:nvPicPr>
        <p:blipFill rotWithShape="1">
          <a:blip r:embed="rId2">
            <a:extLst>
              <a:ext uri="{28A0092B-C50C-407E-A947-70E740481C1C}">
                <a14:useLocalDpi xmlns:a14="http://schemas.microsoft.com/office/drawing/2010/main" val="0"/>
              </a:ext>
            </a:extLst>
          </a:blip>
          <a:srcRect l="39833" r="8000" b="28105"/>
          <a:stretch>
            <a:fillRect/>
          </a:stretch>
        </p:blipFill>
        <p:spPr>
          <a:xfrm>
            <a:off x="-10160" y="2544803"/>
            <a:ext cx="3180080" cy="3287037"/>
          </a:xfrm>
          <a:prstGeom prst="rect">
            <a:avLst/>
          </a:prstGeom>
        </p:spPr>
      </p:pic>
      <p:sp>
        <p:nvSpPr>
          <p:cNvPr id="30" name="矩形 29"/>
          <p:cNvSpPr/>
          <p:nvPr userDrawn="1"/>
        </p:nvSpPr>
        <p:spPr>
          <a:xfrm>
            <a:off x="0" y="1484313"/>
            <a:ext cx="3193576" cy="4364475"/>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副标题 2"/>
          <p:cNvSpPr>
            <a:spLocks noGrp="1"/>
          </p:cNvSpPr>
          <p:nvPr>
            <p:ph type="subTitle" idx="1"/>
          </p:nvPr>
        </p:nvSpPr>
        <p:spPr>
          <a:xfrm>
            <a:off x="3549208" y="3871615"/>
            <a:ext cx="7287114" cy="781876"/>
          </a:xfrm>
          <a:prstGeom prst="rect">
            <a:avLst/>
          </a:prstGeom>
        </p:spPr>
        <p:txBody>
          <a:bodyPr>
            <a:normAutofit/>
          </a:bodyPr>
          <a:lstStyle>
            <a:lvl1pPr marL="0" indent="0" algn="l">
              <a:buNone/>
              <a:defRPr sz="3200">
                <a:solidFill>
                  <a:schemeClr val="accent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32" name="文本占位符 12"/>
          <p:cNvSpPr>
            <a:spLocks noGrp="1"/>
          </p:cNvSpPr>
          <p:nvPr>
            <p:ph type="body" sz="quarter" idx="11" hasCustomPrompt="1"/>
          </p:nvPr>
        </p:nvSpPr>
        <p:spPr>
          <a:xfrm>
            <a:off x="3549208" y="5438453"/>
            <a:ext cx="7287114" cy="410333"/>
          </a:xfrm>
          <a:prstGeom prst="rect">
            <a:avLst/>
          </a:prstGeo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33" name="文本占位符 12"/>
          <p:cNvSpPr>
            <a:spLocks noGrp="1"/>
          </p:cNvSpPr>
          <p:nvPr>
            <p:ph type="body" sz="quarter" idx="12" hasCustomPrompt="1"/>
          </p:nvPr>
        </p:nvSpPr>
        <p:spPr>
          <a:xfrm>
            <a:off x="3549208" y="4908366"/>
            <a:ext cx="7287114" cy="410335"/>
          </a:xfrm>
          <a:prstGeom prst="rect">
            <a:avLst/>
          </a:prstGeo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34" name="矩形 33"/>
          <p:cNvSpPr/>
          <p:nvPr userDrawn="1"/>
        </p:nvSpPr>
        <p:spPr>
          <a:xfrm>
            <a:off x="11191954" y="1484311"/>
            <a:ext cx="1000046" cy="4364475"/>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占位符 12"/>
          <p:cNvSpPr>
            <a:spLocks noGrp="1"/>
          </p:cNvSpPr>
          <p:nvPr>
            <p:ph type="body" sz="quarter" idx="13" hasCustomPrompt="1"/>
          </p:nvPr>
        </p:nvSpPr>
        <p:spPr>
          <a:xfrm>
            <a:off x="3549208" y="1484311"/>
            <a:ext cx="7287114" cy="2386807"/>
          </a:xfrm>
          <a:prstGeom prst="rect">
            <a:avLst/>
          </a:prstGeom>
        </p:spPr>
        <p:txBody>
          <a:bodyPr>
            <a:noAutofit/>
          </a:bodyPr>
          <a:lstStyle>
            <a:lvl1pPr marL="0" indent="0">
              <a:lnSpc>
                <a:spcPct val="100000"/>
              </a:lnSpc>
              <a:spcBef>
                <a:spcPts val="0"/>
              </a:spcBef>
              <a:buNone/>
              <a:defRPr sz="6600">
                <a:solidFill>
                  <a:schemeClr val="accent1"/>
                </a:solidFill>
                <a:latin typeface="+mj-ea"/>
                <a:ea typeface="+mj-ea"/>
              </a:defRPr>
            </a:lvl1pPr>
          </a:lstStyle>
          <a:p>
            <a:pPr lvl="0"/>
            <a:r>
              <a:rPr lang="zh-CN" altLang="en-US" dirty="0"/>
              <a:t>单击此处</a:t>
            </a:r>
            <a:endParaRPr lang="en-US" altLang="zh-CN" dirty="0"/>
          </a:p>
          <a:p>
            <a:pPr lvl="0"/>
            <a:r>
              <a:rPr lang="zh-CN" altLang="en-US" dirty="0"/>
              <a:t>输入大标题</a:t>
            </a:r>
          </a:p>
        </p:txBody>
      </p:sp>
      <p:sp>
        <p:nvSpPr>
          <p:cNvPr id="37" name="文本框 36"/>
          <p:cNvSpPr txBox="1"/>
          <p:nvPr userDrawn="1"/>
        </p:nvSpPr>
        <p:spPr>
          <a:xfrm>
            <a:off x="689749" y="2012692"/>
            <a:ext cx="2031325" cy="3279103"/>
          </a:xfrm>
          <a:prstGeom prst="rect">
            <a:avLst/>
          </a:prstGeom>
          <a:noFill/>
        </p:spPr>
        <p:txBody>
          <a:bodyPr vert="eaVert" wrap="none" rtlCol="0">
            <a:spAutoFit/>
          </a:bodyPr>
          <a:lstStyle/>
          <a:p>
            <a:r>
              <a:rPr lang="zh-CN" altLang="en-US" sz="6000" dirty="0">
                <a:solidFill>
                  <a:schemeClr val="bg1">
                    <a:alpha val="40000"/>
                  </a:schemeClr>
                </a:solidFill>
                <a:latin typeface="华文新魏" panose="02010800040101010101" pitchFamily="2" charset="-122"/>
                <a:ea typeface="华文新魏" panose="02010800040101010101" pitchFamily="2" charset="-122"/>
              </a:rPr>
              <a:t>大工至善</a:t>
            </a:r>
            <a:endParaRPr lang="en-US" altLang="zh-CN" sz="6000" dirty="0">
              <a:solidFill>
                <a:schemeClr val="bg1">
                  <a:alpha val="40000"/>
                </a:schemeClr>
              </a:solidFill>
              <a:latin typeface="华文新魏" panose="02010800040101010101" pitchFamily="2" charset="-122"/>
              <a:ea typeface="华文新魏" panose="02010800040101010101" pitchFamily="2" charset="-122"/>
            </a:endParaRPr>
          </a:p>
          <a:p>
            <a:r>
              <a:rPr lang="zh-CN" altLang="en-US" sz="6000" dirty="0">
                <a:solidFill>
                  <a:schemeClr val="bg1">
                    <a:alpha val="40000"/>
                  </a:schemeClr>
                </a:solidFill>
                <a:latin typeface="华文新魏" panose="02010800040101010101" pitchFamily="2" charset="-122"/>
                <a:ea typeface="华文新魏" panose="02010800040101010101" pitchFamily="2" charset="-122"/>
              </a:rPr>
              <a:t>大学至真</a:t>
            </a:r>
          </a:p>
        </p:txBody>
      </p:sp>
      <p:pic>
        <p:nvPicPr>
          <p:cNvPr id="38" name="图片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4320" y="394063"/>
            <a:ext cx="2764912" cy="733655"/>
          </a:xfrm>
          <a:prstGeom prst="rect">
            <a:avLst/>
          </a:prstGeom>
        </p:spPr>
      </p:pic>
      <p:pic>
        <p:nvPicPr>
          <p:cNvPr id="39" name="图片 3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a:off x="10703503" y="3365449"/>
            <a:ext cx="2461590" cy="114493"/>
          </a:xfrm>
          <a:prstGeom prst="rect">
            <a:avLst/>
          </a:prstGeom>
          <a:noFill/>
          <a:ln>
            <a:noFill/>
          </a:ln>
          <a:effectLst>
            <a:outerShdw blurRad="50800" dist="101600" sx="120000" sy="120000" algn="tr" rotWithShape="0">
              <a:schemeClr val="bg1">
                <a:alpha val="90000"/>
              </a:schemeClr>
            </a:outerShdw>
          </a:effectLst>
        </p:spPr>
      </p:pic>
      <p:cxnSp>
        <p:nvCxnSpPr>
          <p:cNvPr id="41" name="直线连接符 34"/>
          <p:cNvCxnSpPr/>
          <p:nvPr userDrawn="1"/>
        </p:nvCxnSpPr>
        <p:spPr>
          <a:xfrm flipV="1">
            <a:off x="3549208" y="3666548"/>
            <a:ext cx="7287114" cy="42328"/>
          </a:xfrm>
          <a:prstGeom prst="line">
            <a:avLst/>
          </a:prstGeom>
          <a:ln w="19050">
            <a:gradFill>
              <a:gsLst>
                <a:gs pos="39000">
                  <a:schemeClr val="accent1">
                    <a:lumMod val="45000"/>
                    <a:lumOff val="55000"/>
                  </a:schemeClr>
                </a:gs>
                <a:gs pos="0">
                  <a:schemeClr val="accent5"/>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线连接符 34"/>
          <p:cNvCxnSpPr/>
          <p:nvPr userDrawn="1"/>
        </p:nvCxnSpPr>
        <p:spPr>
          <a:xfrm flipV="1">
            <a:off x="3549208" y="4820920"/>
            <a:ext cx="2554412" cy="4374"/>
          </a:xfrm>
          <a:prstGeom prst="line">
            <a:avLst/>
          </a:prstGeom>
          <a:ln w="19050">
            <a:gradFill>
              <a:gsLst>
                <a:gs pos="47000">
                  <a:schemeClr val="accent1">
                    <a:lumMod val="45000"/>
                    <a:lumOff val="55000"/>
                  </a:schemeClr>
                </a:gs>
                <a:gs pos="0">
                  <a:schemeClr val="accent5"/>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1-图+中英文标题">
    <p:spTree>
      <p:nvGrpSpPr>
        <p:cNvPr id="1" name=""/>
        <p:cNvGrpSpPr/>
        <p:nvPr/>
      </p:nvGrpSpPr>
      <p:grpSpPr>
        <a:xfrm>
          <a:off x="0" y="0"/>
          <a:ext cx="0" cy="0"/>
          <a:chOff x="0" y="0"/>
          <a:chExt cx="0" cy="0"/>
        </a:xfrm>
      </p:grpSpPr>
      <p:pic>
        <p:nvPicPr>
          <p:cNvPr id="31" name="图片 30"/>
          <p:cNvPicPr>
            <a:picLocks noChangeAspect="1"/>
          </p:cNvPicPr>
          <p:nvPr userDrawn="1"/>
        </p:nvPicPr>
        <p:blipFill rotWithShape="1">
          <a:blip r:embed="rId2"/>
          <a:srcRect t="34576" b="23142"/>
          <a:stretch>
            <a:fillRect/>
          </a:stretch>
        </p:blipFill>
        <p:spPr>
          <a:xfrm>
            <a:off x="3033133" y="643236"/>
            <a:ext cx="8830509" cy="2231912"/>
          </a:xfrm>
          <a:prstGeom prst="rect">
            <a:avLst/>
          </a:prstGeom>
        </p:spPr>
      </p:pic>
      <p:sp>
        <p:nvSpPr>
          <p:cNvPr id="9" name="矩形 8"/>
          <p:cNvSpPr/>
          <p:nvPr userDrawn="1"/>
        </p:nvSpPr>
        <p:spPr>
          <a:xfrm flipH="1">
            <a:off x="334958" y="549275"/>
            <a:ext cx="2698175" cy="2379120"/>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userDrawn="1"/>
        </p:nvSpPr>
        <p:spPr>
          <a:xfrm>
            <a:off x="829016" y="1266474"/>
            <a:ext cx="1569660" cy="923330"/>
          </a:xfrm>
          <a:prstGeom prst="rect">
            <a:avLst/>
          </a:prstGeom>
          <a:noFill/>
        </p:spPr>
        <p:txBody>
          <a:bodyPr wrap="none" rtlCol="0">
            <a:spAutoFit/>
          </a:bodyPr>
          <a:lstStyle>
            <a:defPPr>
              <a:defRPr lang="zh-CN"/>
            </a:defPPr>
            <a:lvl1pPr>
              <a:defRPr sz="2400">
                <a:gradFill>
                  <a:gsLst>
                    <a:gs pos="100000">
                      <a:schemeClr val="bg1">
                        <a:alpha val="0"/>
                      </a:schemeClr>
                    </a:gs>
                    <a:gs pos="51000">
                      <a:schemeClr val="bg1"/>
                    </a:gs>
                  </a:gsLst>
                  <a:lin ang="5400000" scaled="1"/>
                </a:gradFill>
              </a:defRPr>
            </a:lvl1pPr>
          </a:lstStyle>
          <a:p>
            <a:r>
              <a:rPr lang="zh-CN" altLang="en-US" sz="5400" dirty="0">
                <a:gradFill>
                  <a:gsLst>
                    <a:gs pos="100000">
                      <a:schemeClr val="bg1">
                        <a:alpha val="0"/>
                      </a:schemeClr>
                    </a:gs>
                    <a:gs pos="63000">
                      <a:schemeClr val="bg1"/>
                    </a:gs>
                  </a:gsLst>
                  <a:lin ang="5400000" scaled="1"/>
                </a:gradFill>
              </a:rPr>
              <a:t>目录</a:t>
            </a:r>
          </a:p>
        </p:txBody>
      </p:sp>
      <p:sp>
        <p:nvSpPr>
          <p:cNvPr id="17" name="文本框 16"/>
          <p:cNvSpPr txBox="1"/>
          <p:nvPr userDrawn="1"/>
        </p:nvSpPr>
        <p:spPr>
          <a:xfrm>
            <a:off x="800870" y="1035641"/>
            <a:ext cx="1672253" cy="461665"/>
          </a:xfrm>
          <a:prstGeom prst="rect">
            <a:avLst/>
          </a:prstGeom>
          <a:noFill/>
        </p:spPr>
        <p:txBody>
          <a:bodyPr wrap="none" rtlCol="0">
            <a:spAutoFit/>
          </a:bodyPr>
          <a:lstStyle/>
          <a:p>
            <a:r>
              <a:rPr lang="en-US" altLang="zh-CN" sz="2400" dirty="0">
                <a:gradFill>
                  <a:gsLst>
                    <a:gs pos="100000">
                      <a:schemeClr val="bg1">
                        <a:alpha val="0"/>
                      </a:schemeClr>
                    </a:gs>
                    <a:gs pos="51000">
                      <a:schemeClr val="bg1"/>
                    </a:gs>
                  </a:gsLst>
                  <a:lin ang="5400000" scaled="1"/>
                </a:gradFill>
              </a:rPr>
              <a:t>CONTENT</a:t>
            </a:r>
            <a:endParaRPr lang="zh-CN" altLang="en-US" sz="2400" dirty="0">
              <a:gradFill>
                <a:gsLst>
                  <a:gs pos="100000">
                    <a:schemeClr val="bg1">
                      <a:alpha val="0"/>
                    </a:schemeClr>
                  </a:gs>
                  <a:gs pos="51000">
                    <a:schemeClr val="bg1"/>
                  </a:gs>
                </a:gsLst>
                <a:lin ang="5400000" scaled="1"/>
              </a:gradFill>
            </a:endParaRPr>
          </a:p>
        </p:txBody>
      </p:sp>
      <p:sp>
        <p:nvSpPr>
          <p:cNvPr id="30" name="直角三角形 29"/>
          <p:cNvSpPr/>
          <p:nvPr userDrawn="1"/>
        </p:nvSpPr>
        <p:spPr>
          <a:xfrm rot="16200000">
            <a:off x="11534924" y="5980007"/>
            <a:ext cx="328718" cy="32871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占位符 4"/>
          <p:cNvSpPr>
            <a:spLocks noGrp="1"/>
          </p:cNvSpPr>
          <p:nvPr>
            <p:ph type="body" sz="quarter" idx="10" hasCustomPrompt="1"/>
          </p:nvPr>
        </p:nvSpPr>
        <p:spPr>
          <a:xfrm>
            <a:off x="950054" y="3256732"/>
            <a:ext cx="440207" cy="523875"/>
          </a:xfrm>
          <a:prstGeom prst="rect">
            <a:avLst/>
          </a:prstGeom>
        </p:spPr>
        <p:txBody>
          <a:bodyPr/>
          <a:lstStyle>
            <a:lvl1pPr marL="0" indent="0">
              <a:buNone/>
              <a:defRPr sz="3600">
                <a:solidFill>
                  <a:schemeClr val="accent1"/>
                </a:solidFill>
                <a:latin typeface="+mj-lt"/>
              </a:defRPr>
            </a:lvl1pPr>
          </a:lstStyle>
          <a:p>
            <a:pPr lvl="0"/>
            <a:r>
              <a:rPr lang="en-US" altLang="zh-CN" dirty="0">
                <a:latin typeface="+mj-lt"/>
              </a:rPr>
              <a:t>1</a:t>
            </a:r>
            <a:endParaRPr lang="zh-CN" altLang="en-US" dirty="0"/>
          </a:p>
        </p:txBody>
      </p:sp>
      <p:sp>
        <p:nvSpPr>
          <p:cNvPr id="8" name="文本占位符 7"/>
          <p:cNvSpPr>
            <a:spLocks noGrp="1"/>
          </p:cNvSpPr>
          <p:nvPr>
            <p:ph type="body" sz="quarter" idx="12" hasCustomPrompt="1"/>
          </p:nvPr>
        </p:nvSpPr>
        <p:spPr>
          <a:xfrm>
            <a:off x="950054" y="3807280"/>
            <a:ext cx="2856928" cy="428646"/>
          </a:xfrm>
          <a:prstGeom prst="rect">
            <a:avLst/>
          </a:prstGeom>
        </p:spPr>
        <p:txBody>
          <a:bodyPr/>
          <a:lstStyle>
            <a:lvl1pPr marL="0" indent="0">
              <a:buNone/>
              <a:defRPr sz="2800">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中文标题一</a:t>
            </a:r>
          </a:p>
        </p:txBody>
      </p:sp>
      <p:sp>
        <p:nvSpPr>
          <p:cNvPr id="33" name="文本占位符 7"/>
          <p:cNvSpPr>
            <a:spLocks noGrp="1"/>
          </p:cNvSpPr>
          <p:nvPr>
            <p:ph type="body" sz="quarter" idx="13" hasCustomPrompt="1"/>
          </p:nvPr>
        </p:nvSpPr>
        <p:spPr>
          <a:xfrm>
            <a:off x="950054" y="4239525"/>
            <a:ext cx="2856928" cy="242300"/>
          </a:xfrm>
          <a:prstGeom prst="rect">
            <a:avLst/>
          </a:prstGeom>
        </p:spPr>
        <p:txBody>
          <a:bodyPr/>
          <a:lstStyle>
            <a:lvl1pPr marL="0" indent="0">
              <a:buNone/>
              <a:defRPr sz="1200">
                <a:latin typeface="+mn-lt"/>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ENGLISH TITLE ONE</a:t>
            </a:r>
          </a:p>
        </p:txBody>
      </p:sp>
      <p:sp>
        <p:nvSpPr>
          <p:cNvPr id="34" name="文本占位符 4"/>
          <p:cNvSpPr>
            <a:spLocks noGrp="1"/>
          </p:cNvSpPr>
          <p:nvPr>
            <p:ph type="body" sz="quarter" idx="14" hasCustomPrompt="1"/>
          </p:nvPr>
        </p:nvSpPr>
        <p:spPr>
          <a:xfrm>
            <a:off x="4589687" y="3256732"/>
            <a:ext cx="440207" cy="523875"/>
          </a:xfrm>
          <a:prstGeom prst="rect">
            <a:avLst/>
          </a:prstGeom>
        </p:spPr>
        <p:txBody>
          <a:bodyPr/>
          <a:lstStyle>
            <a:lvl1pPr marL="0" indent="0">
              <a:buNone/>
              <a:defRPr sz="3600">
                <a:solidFill>
                  <a:schemeClr val="accent1"/>
                </a:solidFill>
                <a:latin typeface="+mj-lt"/>
              </a:defRPr>
            </a:lvl1pPr>
          </a:lstStyle>
          <a:p>
            <a:pPr lvl="0"/>
            <a:r>
              <a:rPr lang="en-US" altLang="zh-CN" dirty="0">
                <a:latin typeface="+mj-lt"/>
              </a:rPr>
              <a:t>2</a:t>
            </a:r>
            <a:endParaRPr lang="zh-CN" altLang="en-US" dirty="0"/>
          </a:p>
        </p:txBody>
      </p:sp>
      <p:sp>
        <p:nvSpPr>
          <p:cNvPr id="35" name="文本占位符 7"/>
          <p:cNvSpPr>
            <a:spLocks noGrp="1"/>
          </p:cNvSpPr>
          <p:nvPr>
            <p:ph type="body" sz="quarter" idx="15" hasCustomPrompt="1"/>
          </p:nvPr>
        </p:nvSpPr>
        <p:spPr>
          <a:xfrm>
            <a:off x="4589687" y="3807280"/>
            <a:ext cx="2856928" cy="428646"/>
          </a:xfrm>
          <a:prstGeom prst="rect">
            <a:avLst/>
          </a:prstGeom>
        </p:spPr>
        <p:txBody>
          <a:bodyPr/>
          <a:lstStyle>
            <a:lvl1pPr marL="0" indent="0">
              <a:buNone/>
              <a:defRPr sz="2800">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中文标题二</a:t>
            </a:r>
          </a:p>
        </p:txBody>
      </p:sp>
      <p:sp>
        <p:nvSpPr>
          <p:cNvPr id="36" name="文本占位符 7"/>
          <p:cNvSpPr>
            <a:spLocks noGrp="1"/>
          </p:cNvSpPr>
          <p:nvPr>
            <p:ph type="body" sz="quarter" idx="16" hasCustomPrompt="1"/>
          </p:nvPr>
        </p:nvSpPr>
        <p:spPr>
          <a:xfrm>
            <a:off x="4589687" y="4239525"/>
            <a:ext cx="2856928" cy="242300"/>
          </a:xfrm>
          <a:prstGeom prst="rect">
            <a:avLst/>
          </a:prstGeom>
        </p:spPr>
        <p:txBody>
          <a:bodyPr/>
          <a:lstStyle>
            <a:lvl1pPr marL="0" indent="0">
              <a:buNone/>
              <a:defRPr sz="1200">
                <a:latin typeface="+mn-lt"/>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ENGLISH TITLE TWO</a:t>
            </a:r>
          </a:p>
        </p:txBody>
      </p:sp>
      <p:sp>
        <p:nvSpPr>
          <p:cNvPr id="37" name="文本占位符 4"/>
          <p:cNvSpPr>
            <a:spLocks noGrp="1"/>
          </p:cNvSpPr>
          <p:nvPr>
            <p:ph type="body" sz="quarter" idx="17" hasCustomPrompt="1"/>
          </p:nvPr>
        </p:nvSpPr>
        <p:spPr>
          <a:xfrm>
            <a:off x="8235053" y="3256732"/>
            <a:ext cx="440207" cy="523875"/>
          </a:xfrm>
          <a:prstGeom prst="rect">
            <a:avLst/>
          </a:prstGeom>
        </p:spPr>
        <p:txBody>
          <a:bodyPr/>
          <a:lstStyle>
            <a:lvl1pPr marL="0" indent="0">
              <a:buNone/>
              <a:defRPr sz="3600">
                <a:solidFill>
                  <a:schemeClr val="accent1"/>
                </a:solidFill>
                <a:latin typeface="+mj-lt"/>
              </a:defRPr>
            </a:lvl1pPr>
          </a:lstStyle>
          <a:p>
            <a:pPr lvl="0"/>
            <a:r>
              <a:rPr lang="en-US" altLang="zh-CN" dirty="0">
                <a:latin typeface="+mj-lt"/>
              </a:rPr>
              <a:t>3</a:t>
            </a:r>
            <a:endParaRPr lang="zh-CN" altLang="en-US" dirty="0"/>
          </a:p>
        </p:txBody>
      </p:sp>
      <p:sp>
        <p:nvSpPr>
          <p:cNvPr id="38" name="文本占位符 7"/>
          <p:cNvSpPr>
            <a:spLocks noGrp="1"/>
          </p:cNvSpPr>
          <p:nvPr>
            <p:ph type="body" sz="quarter" idx="18" hasCustomPrompt="1"/>
          </p:nvPr>
        </p:nvSpPr>
        <p:spPr>
          <a:xfrm>
            <a:off x="8235053" y="3807280"/>
            <a:ext cx="2856928" cy="428646"/>
          </a:xfrm>
          <a:prstGeom prst="rect">
            <a:avLst/>
          </a:prstGeom>
        </p:spPr>
        <p:txBody>
          <a:bodyPr/>
          <a:lstStyle>
            <a:lvl1pPr marL="0" indent="0">
              <a:buNone/>
              <a:defRPr sz="2800">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中文标题三</a:t>
            </a:r>
          </a:p>
        </p:txBody>
      </p:sp>
      <p:sp>
        <p:nvSpPr>
          <p:cNvPr id="39" name="文本占位符 7"/>
          <p:cNvSpPr>
            <a:spLocks noGrp="1"/>
          </p:cNvSpPr>
          <p:nvPr>
            <p:ph type="body" sz="quarter" idx="19" hasCustomPrompt="1"/>
          </p:nvPr>
        </p:nvSpPr>
        <p:spPr>
          <a:xfrm>
            <a:off x="8235053" y="4239525"/>
            <a:ext cx="2856928" cy="242300"/>
          </a:xfrm>
          <a:prstGeom prst="rect">
            <a:avLst/>
          </a:prstGeom>
        </p:spPr>
        <p:txBody>
          <a:bodyPr/>
          <a:lstStyle>
            <a:lvl1pPr marL="0" indent="0">
              <a:buNone/>
              <a:defRPr sz="1200">
                <a:latin typeface="+mn-lt"/>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ENGLISH TITLE THREE</a:t>
            </a:r>
          </a:p>
        </p:txBody>
      </p:sp>
      <p:sp>
        <p:nvSpPr>
          <p:cNvPr id="40" name="文本占位符 4"/>
          <p:cNvSpPr>
            <a:spLocks noGrp="1"/>
          </p:cNvSpPr>
          <p:nvPr>
            <p:ph type="body" sz="quarter" idx="20" hasCustomPrompt="1"/>
          </p:nvPr>
        </p:nvSpPr>
        <p:spPr>
          <a:xfrm>
            <a:off x="950054" y="4754913"/>
            <a:ext cx="440207" cy="523875"/>
          </a:xfrm>
          <a:prstGeom prst="rect">
            <a:avLst/>
          </a:prstGeom>
        </p:spPr>
        <p:txBody>
          <a:bodyPr/>
          <a:lstStyle>
            <a:lvl1pPr marL="0" indent="0">
              <a:buNone/>
              <a:defRPr sz="3600">
                <a:solidFill>
                  <a:schemeClr val="accent1"/>
                </a:solidFill>
                <a:latin typeface="+mj-lt"/>
              </a:defRPr>
            </a:lvl1pPr>
          </a:lstStyle>
          <a:p>
            <a:pPr lvl="0"/>
            <a:r>
              <a:rPr lang="en-US" altLang="zh-CN" dirty="0">
                <a:latin typeface="+mj-lt"/>
              </a:rPr>
              <a:t>4</a:t>
            </a:r>
            <a:endParaRPr lang="zh-CN" altLang="en-US" dirty="0"/>
          </a:p>
        </p:txBody>
      </p:sp>
      <p:sp>
        <p:nvSpPr>
          <p:cNvPr id="41" name="文本占位符 7"/>
          <p:cNvSpPr>
            <a:spLocks noGrp="1"/>
          </p:cNvSpPr>
          <p:nvPr>
            <p:ph type="body" sz="quarter" idx="21" hasCustomPrompt="1"/>
          </p:nvPr>
        </p:nvSpPr>
        <p:spPr>
          <a:xfrm>
            <a:off x="950054" y="5305461"/>
            <a:ext cx="2856928" cy="428646"/>
          </a:xfrm>
          <a:prstGeom prst="rect">
            <a:avLst/>
          </a:prstGeom>
        </p:spPr>
        <p:txBody>
          <a:bodyPr/>
          <a:lstStyle>
            <a:lvl1pPr marL="0" indent="0">
              <a:buNone/>
              <a:defRPr sz="2800">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中文标题四</a:t>
            </a:r>
          </a:p>
        </p:txBody>
      </p:sp>
      <p:sp>
        <p:nvSpPr>
          <p:cNvPr id="42" name="文本占位符 7"/>
          <p:cNvSpPr>
            <a:spLocks noGrp="1"/>
          </p:cNvSpPr>
          <p:nvPr>
            <p:ph type="body" sz="quarter" idx="22" hasCustomPrompt="1"/>
          </p:nvPr>
        </p:nvSpPr>
        <p:spPr>
          <a:xfrm>
            <a:off x="950054" y="5737706"/>
            <a:ext cx="2856928" cy="242300"/>
          </a:xfrm>
          <a:prstGeom prst="rect">
            <a:avLst/>
          </a:prstGeom>
        </p:spPr>
        <p:txBody>
          <a:bodyPr/>
          <a:lstStyle>
            <a:lvl1pPr marL="0" indent="0">
              <a:buNone/>
              <a:defRPr sz="1200">
                <a:latin typeface="+mn-lt"/>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ENGLISH TITLE FOUR</a:t>
            </a:r>
          </a:p>
        </p:txBody>
      </p:sp>
      <p:sp>
        <p:nvSpPr>
          <p:cNvPr id="43" name="文本占位符 4"/>
          <p:cNvSpPr>
            <a:spLocks noGrp="1"/>
          </p:cNvSpPr>
          <p:nvPr>
            <p:ph type="body" sz="quarter" idx="23" hasCustomPrompt="1"/>
          </p:nvPr>
        </p:nvSpPr>
        <p:spPr>
          <a:xfrm>
            <a:off x="4589687" y="4754913"/>
            <a:ext cx="440207" cy="523875"/>
          </a:xfrm>
          <a:prstGeom prst="rect">
            <a:avLst/>
          </a:prstGeom>
        </p:spPr>
        <p:txBody>
          <a:bodyPr/>
          <a:lstStyle>
            <a:lvl1pPr marL="0" indent="0">
              <a:buNone/>
              <a:defRPr sz="3600">
                <a:solidFill>
                  <a:schemeClr val="accent1"/>
                </a:solidFill>
                <a:latin typeface="+mj-lt"/>
              </a:defRPr>
            </a:lvl1pPr>
          </a:lstStyle>
          <a:p>
            <a:pPr lvl="0"/>
            <a:r>
              <a:rPr lang="en-US" altLang="zh-CN" dirty="0">
                <a:latin typeface="+mj-lt"/>
              </a:rPr>
              <a:t>5</a:t>
            </a:r>
            <a:endParaRPr lang="zh-CN" altLang="en-US" dirty="0"/>
          </a:p>
        </p:txBody>
      </p:sp>
      <p:sp>
        <p:nvSpPr>
          <p:cNvPr id="44" name="文本占位符 7"/>
          <p:cNvSpPr>
            <a:spLocks noGrp="1"/>
          </p:cNvSpPr>
          <p:nvPr>
            <p:ph type="body" sz="quarter" idx="24" hasCustomPrompt="1"/>
          </p:nvPr>
        </p:nvSpPr>
        <p:spPr>
          <a:xfrm>
            <a:off x="4589687" y="5305461"/>
            <a:ext cx="2856928" cy="428646"/>
          </a:xfrm>
          <a:prstGeom prst="rect">
            <a:avLst/>
          </a:prstGeom>
        </p:spPr>
        <p:txBody>
          <a:bodyPr/>
          <a:lstStyle>
            <a:lvl1pPr marL="0" indent="0">
              <a:buNone/>
              <a:defRPr sz="2800">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中文标题五</a:t>
            </a:r>
          </a:p>
        </p:txBody>
      </p:sp>
      <p:sp>
        <p:nvSpPr>
          <p:cNvPr id="45" name="文本占位符 7"/>
          <p:cNvSpPr>
            <a:spLocks noGrp="1"/>
          </p:cNvSpPr>
          <p:nvPr>
            <p:ph type="body" sz="quarter" idx="25" hasCustomPrompt="1"/>
          </p:nvPr>
        </p:nvSpPr>
        <p:spPr>
          <a:xfrm>
            <a:off x="4589687" y="5737706"/>
            <a:ext cx="2856928" cy="242300"/>
          </a:xfrm>
          <a:prstGeom prst="rect">
            <a:avLst/>
          </a:prstGeom>
        </p:spPr>
        <p:txBody>
          <a:bodyPr/>
          <a:lstStyle>
            <a:lvl1pPr marL="0" indent="0">
              <a:buNone/>
              <a:defRPr sz="1200">
                <a:latin typeface="+mn-lt"/>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ENGLISH TITLE FIVE</a:t>
            </a:r>
          </a:p>
        </p:txBody>
      </p:sp>
      <p:sp>
        <p:nvSpPr>
          <p:cNvPr id="46" name="文本占位符 4"/>
          <p:cNvSpPr>
            <a:spLocks noGrp="1"/>
          </p:cNvSpPr>
          <p:nvPr>
            <p:ph type="body" sz="quarter" idx="26" hasCustomPrompt="1"/>
          </p:nvPr>
        </p:nvSpPr>
        <p:spPr>
          <a:xfrm>
            <a:off x="8235053" y="4754913"/>
            <a:ext cx="440207" cy="523875"/>
          </a:xfrm>
          <a:prstGeom prst="rect">
            <a:avLst/>
          </a:prstGeom>
        </p:spPr>
        <p:txBody>
          <a:bodyPr/>
          <a:lstStyle>
            <a:lvl1pPr marL="0" indent="0">
              <a:buNone/>
              <a:defRPr sz="3600">
                <a:solidFill>
                  <a:schemeClr val="accent1"/>
                </a:solidFill>
                <a:latin typeface="+mj-lt"/>
              </a:defRPr>
            </a:lvl1pPr>
          </a:lstStyle>
          <a:p>
            <a:pPr lvl="0"/>
            <a:r>
              <a:rPr lang="en-US" altLang="zh-CN" dirty="0">
                <a:latin typeface="+mj-lt"/>
              </a:rPr>
              <a:t>6</a:t>
            </a:r>
            <a:endParaRPr lang="zh-CN" altLang="en-US" dirty="0"/>
          </a:p>
        </p:txBody>
      </p:sp>
      <p:sp>
        <p:nvSpPr>
          <p:cNvPr id="47" name="文本占位符 7"/>
          <p:cNvSpPr>
            <a:spLocks noGrp="1"/>
          </p:cNvSpPr>
          <p:nvPr>
            <p:ph type="body" sz="quarter" idx="27" hasCustomPrompt="1"/>
          </p:nvPr>
        </p:nvSpPr>
        <p:spPr>
          <a:xfrm>
            <a:off x="8235053" y="5305461"/>
            <a:ext cx="2856928" cy="428646"/>
          </a:xfrm>
          <a:prstGeom prst="rect">
            <a:avLst/>
          </a:prstGeom>
        </p:spPr>
        <p:txBody>
          <a:bodyPr/>
          <a:lstStyle>
            <a:lvl1pPr marL="0" indent="0">
              <a:buNone/>
              <a:defRPr sz="2800">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中文标题六</a:t>
            </a:r>
          </a:p>
        </p:txBody>
      </p:sp>
      <p:sp>
        <p:nvSpPr>
          <p:cNvPr id="48" name="文本占位符 7"/>
          <p:cNvSpPr>
            <a:spLocks noGrp="1"/>
          </p:cNvSpPr>
          <p:nvPr>
            <p:ph type="body" sz="quarter" idx="28" hasCustomPrompt="1"/>
          </p:nvPr>
        </p:nvSpPr>
        <p:spPr>
          <a:xfrm>
            <a:off x="8235053" y="5737706"/>
            <a:ext cx="2856928" cy="242300"/>
          </a:xfrm>
          <a:prstGeom prst="rect">
            <a:avLst/>
          </a:prstGeom>
        </p:spPr>
        <p:txBody>
          <a:bodyPr/>
          <a:lstStyle>
            <a:lvl1pPr marL="0" indent="0">
              <a:buNone/>
              <a:defRPr sz="1200">
                <a:latin typeface="+mn-lt"/>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ENGLISH TITLE SIX</a:t>
            </a:r>
          </a:p>
        </p:txBody>
      </p:sp>
      <p:cxnSp>
        <p:nvCxnSpPr>
          <p:cNvPr id="25" name="直线连接符 34"/>
          <p:cNvCxnSpPr/>
          <p:nvPr userDrawn="1"/>
        </p:nvCxnSpPr>
        <p:spPr>
          <a:xfrm flipV="1">
            <a:off x="914400" y="4637676"/>
            <a:ext cx="10177581" cy="1006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符 36"/>
          <p:cNvCxnSpPr/>
          <p:nvPr userDrawn="1"/>
        </p:nvCxnSpPr>
        <p:spPr>
          <a:xfrm>
            <a:off x="4201455" y="3570086"/>
            <a:ext cx="0" cy="222107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线连接符 36"/>
          <p:cNvCxnSpPr/>
          <p:nvPr userDrawn="1"/>
        </p:nvCxnSpPr>
        <p:spPr>
          <a:xfrm>
            <a:off x="7904775" y="3570086"/>
            <a:ext cx="0" cy="222107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microsoft.com/office/2007/relationships/hdphoto" Target="../media/hdphoto1.wdp"/><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6">
            <a:extLst>
              <a:ext uri="{BEBA8EAE-BF5A-486C-A8C5-ECC9F3942E4B}">
                <a14:imgProps xmlns:a14="http://schemas.microsoft.com/office/drawing/2010/main">
                  <a14:imgLayer r:embed="rId7">
                    <a14:imgEffect>
                      <a14:colorTemperature colorTemp="6200"/>
                    </a14:imgEffect>
                  </a14:imgLayer>
                </a14:imgProps>
              </a:ext>
            </a:extLst>
          </a:blip>
          <a:srcRect l="4586" t="14498" r="921" b="5664"/>
          <a:stretch>
            <a:fillRect/>
          </a:stretch>
        </p:blipFill>
        <p:spPr>
          <a:xfrm>
            <a:off x="1" y="0"/>
            <a:ext cx="12191999" cy="6852213"/>
          </a:xfrm>
          <a:prstGeom prst="rect">
            <a:avLst/>
          </a:prstGeom>
          <a:noFill/>
        </p:spPr>
      </p:pic>
      <p:sp>
        <p:nvSpPr>
          <p:cNvPr id="8" name="矩形 7"/>
          <p:cNvSpPr/>
          <p:nvPr userDrawn="1"/>
        </p:nvSpPr>
        <p:spPr>
          <a:xfrm>
            <a:off x="0" y="-1"/>
            <a:ext cx="12191999" cy="685221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8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1.xml"/><Relationship Id="rId4" Type="http://schemas.openxmlformats.org/officeDocument/2006/relationships/image" Target="../media/image57.jpeg"/></Relationships>
</file>

<file path=ppt/slides/_rels/slide18.xml.rels><?xml version="1.0" encoding="UTF-8" standalone="yes"?>
<Relationships xmlns="http://schemas.openxmlformats.org/package/2006/relationships"><Relationship Id="rId2" Type="http://schemas.openxmlformats.org/officeDocument/2006/relationships/hyperlink" Target="http://knuddels.de/" TargetMode="Externa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3739" y="3105834"/>
            <a:ext cx="6424862" cy="646331"/>
          </a:xfrm>
        </p:spPr>
        <p:txBody>
          <a:bodyPr/>
          <a:lstStyle/>
          <a:p>
            <a:r>
              <a:rPr lang="zh-CN" altLang="en-US" sz="4000" b="1" dirty="0">
                <a:latin typeface="新宋体" panose="02010609030101010101" pitchFamily="49" charset="-122"/>
                <a:ea typeface="新宋体" panose="02010609030101010101" pitchFamily="49" charset="-122"/>
              </a:rPr>
              <a:t>个人信息的定义和法律保护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37" y="673801"/>
            <a:ext cx="6971134" cy="523220"/>
          </a:xfrm>
        </p:spPr>
        <p:txBody>
          <a:bodyPr>
            <a:normAutofit fontScale="90000"/>
          </a:bodyPr>
          <a:lstStyle/>
          <a:p>
            <a:r>
              <a:rPr lang="zh-CN" altLang="en-US" dirty="0">
                <a:latin typeface="Times New Roman" panose="02020603050405020304" pitchFamily="18" charset="0"/>
                <a:ea typeface="宋体" panose="02010600030101010101" pitchFamily="2" charset="-122"/>
              </a:rPr>
              <a:t>个人信息的法律保护</a:t>
            </a:r>
            <a:br>
              <a:rPr lang="zh-CN" altLang="en-US" dirty="0"/>
            </a:br>
            <a:endParaRPr lang="zh-CN" altLang="en-US" dirty="0"/>
          </a:p>
        </p:txBody>
      </p:sp>
      <p:sp>
        <p:nvSpPr>
          <p:cNvPr id="3" name="TextBox 2"/>
          <p:cNvSpPr txBox="1"/>
          <p:nvPr/>
        </p:nvSpPr>
        <p:spPr>
          <a:xfrm>
            <a:off x="457200" y="1091682"/>
            <a:ext cx="9507894" cy="923330"/>
          </a:xfrm>
          <a:prstGeom prst="rect">
            <a:avLst/>
          </a:prstGeom>
          <a:noFill/>
        </p:spPr>
        <p:txBody>
          <a:bodyPr wrap="square" rtlCol="0">
            <a:spAutoFit/>
          </a:bodyPr>
          <a:lstStyle/>
          <a:p>
            <a:r>
              <a:rPr lang="zh-CN" altLang="en-US" dirty="0"/>
              <a:t>     </a:t>
            </a:r>
            <a:r>
              <a:rPr lang="zh-CN" altLang="en-US" dirty="0">
                <a:latin typeface="Times New Roman" panose="02020603050405020304" pitchFamily="18" charset="0"/>
                <a:ea typeface="宋体" panose="02010600030101010101" pitchFamily="2" charset="-122"/>
              </a:rPr>
              <a:t>个人信息的泄露，尤其是敏感信息，容易给自然人带来人格尊严的伤害，使生命财产受到危害。国家出具了</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中华人民共和国个人信息保护法</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规范了个人信息处理规则，对个人信息进行了保护。</a:t>
            </a:r>
          </a:p>
        </p:txBody>
      </p:sp>
      <p:sp>
        <p:nvSpPr>
          <p:cNvPr id="7" name="圆角矩形 6"/>
          <p:cNvSpPr/>
          <p:nvPr/>
        </p:nvSpPr>
        <p:spPr>
          <a:xfrm>
            <a:off x="924024" y="2249164"/>
            <a:ext cx="3094061" cy="43313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i="0" dirty="0">
                <a:solidFill>
                  <a:srgbClr val="000000"/>
                </a:solidFill>
                <a:effectLst/>
                <a:latin typeface="+mj-ea"/>
                <a:ea typeface="+mj-ea"/>
              </a:rPr>
              <a:t>敏感个人信息的处理规则</a:t>
            </a:r>
            <a:endParaRPr lang="zh-CN" altLang="en-US" sz="2000" dirty="0">
              <a:latin typeface="+mj-ea"/>
              <a:ea typeface="+mj-ea"/>
            </a:endParaRPr>
          </a:p>
        </p:txBody>
      </p:sp>
      <p:sp>
        <p:nvSpPr>
          <p:cNvPr id="8" name="TextBox 7"/>
          <p:cNvSpPr txBox="1"/>
          <p:nvPr/>
        </p:nvSpPr>
        <p:spPr>
          <a:xfrm>
            <a:off x="924025" y="2916453"/>
            <a:ext cx="9905900" cy="2831544"/>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        取得个人的</a:t>
            </a:r>
            <a:r>
              <a:rPr lang="zh-CN" altLang="en-US" sz="2000" b="1" dirty="0">
                <a:latin typeface="Times New Roman" panose="02020603050405020304" pitchFamily="18" charset="0"/>
                <a:ea typeface="宋体" panose="02010600030101010101" pitchFamily="2" charset="-122"/>
              </a:rPr>
              <a:t>单独同意</a:t>
            </a:r>
            <a:r>
              <a:rPr lang="zh-CN" altLang="en-US" sz="2000" dirty="0">
                <a:latin typeface="Times New Roman" panose="02020603050405020304" pitchFamily="18" charset="0"/>
                <a:ea typeface="宋体" panose="02010600030101010101" pitchFamily="2" charset="-122"/>
              </a:rPr>
              <a:t>；法律、行政法规规定处理敏感个人信息应当取得</a:t>
            </a:r>
            <a:r>
              <a:rPr lang="zh-CN" altLang="en-US" sz="2000" b="1" dirty="0">
                <a:latin typeface="Times New Roman" panose="02020603050405020304" pitchFamily="18" charset="0"/>
                <a:ea typeface="宋体" panose="02010600030101010101" pitchFamily="2" charset="-122"/>
              </a:rPr>
              <a:t>书面同意</a:t>
            </a:r>
            <a:r>
              <a:rPr lang="zh-CN" altLang="en-US" sz="2000" dirty="0">
                <a:latin typeface="Times New Roman" panose="02020603050405020304" pitchFamily="18" charset="0"/>
                <a:ea typeface="宋体" panose="02010600030101010101" pitchFamily="2" charset="-122"/>
              </a:rPr>
              <a:t>的，从其规定。</a:t>
            </a:r>
            <a:endParaRPr lang="en-US" altLang="zh-CN" sz="2000"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        个人信息处理者处理敏感个人信息的，应当</a:t>
            </a:r>
            <a:r>
              <a:rPr lang="zh-CN" altLang="en-US" sz="2000" b="1" dirty="0">
                <a:latin typeface="Times New Roman" panose="02020603050405020304" pitchFamily="18" charset="0"/>
                <a:ea typeface="宋体" panose="02010600030101010101" pitchFamily="2" charset="-122"/>
              </a:rPr>
              <a:t>向个人告知</a:t>
            </a:r>
            <a:r>
              <a:rPr lang="zh-CN" altLang="en-US" sz="2000" dirty="0">
                <a:latin typeface="Times New Roman" panose="02020603050405020304" pitchFamily="18" charset="0"/>
                <a:ea typeface="宋体" panose="02010600030101010101" pitchFamily="2" charset="-122"/>
              </a:rPr>
              <a:t>信息处理者的名称或者姓名和联系方式、处理敏感个人信息的必要性以及对个人权益的影响。</a:t>
            </a:r>
            <a:endParaRPr lang="en-US" altLang="zh-CN" sz="2000"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lang="en-US" altLang="zh-CN" sz="2000"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rPr>
              <a:t>        个人信息处理者处理</a:t>
            </a:r>
            <a:r>
              <a:rPr lang="zh-CN" altLang="en-US" sz="2000" b="1" dirty="0">
                <a:latin typeface="Times New Roman" panose="02020603050405020304" pitchFamily="18" charset="0"/>
                <a:ea typeface="宋体" panose="02010600030101010101" pitchFamily="2" charset="-122"/>
              </a:rPr>
              <a:t>不满十四周岁</a:t>
            </a:r>
            <a:r>
              <a:rPr lang="zh-CN" altLang="en-US" sz="2000" dirty="0">
                <a:latin typeface="Times New Roman" panose="02020603050405020304" pitchFamily="18" charset="0"/>
                <a:ea typeface="宋体" panose="02010600030101010101" pitchFamily="2" charset="-122"/>
              </a:rPr>
              <a:t>未成年人个人信息的，应当取得未成年人的</a:t>
            </a:r>
            <a:r>
              <a:rPr lang="zh-CN" altLang="en-US" sz="2000" b="1" dirty="0">
                <a:latin typeface="Times New Roman" panose="02020603050405020304" pitchFamily="18" charset="0"/>
                <a:ea typeface="宋体" panose="02010600030101010101" pitchFamily="2" charset="-122"/>
              </a:rPr>
              <a:t>父母或者其他监护人</a:t>
            </a:r>
            <a:r>
              <a:rPr lang="zh-CN" altLang="en-US" sz="2000" dirty="0">
                <a:latin typeface="Times New Roman" panose="02020603050405020304" pitchFamily="18" charset="0"/>
                <a:ea typeface="宋体" panose="02010600030101010101" pitchFamily="2" charset="-122"/>
              </a:rPr>
              <a:t>的同意，并制定专门的个人信息处理规则。</a:t>
            </a:r>
            <a:endParaRPr lang="en-US" altLang="zh-CN" sz="2000"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30954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37" y="673801"/>
            <a:ext cx="6971134" cy="523220"/>
          </a:xfrm>
        </p:spPr>
        <p:txBody>
          <a:bodyPr>
            <a:normAutofit fontScale="90000"/>
          </a:bodyPr>
          <a:lstStyle/>
          <a:p>
            <a:r>
              <a:rPr lang="zh-CN" altLang="en-US" dirty="0">
                <a:latin typeface="Times New Roman" panose="02020603050405020304" pitchFamily="18" charset="0"/>
                <a:ea typeface="宋体" panose="02010600030101010101" pitchFamily="2" charset="-122"/>
              </a:rPr>
              <a:t>个人信息的法律保护</a:t>
            </a:r>
            <a:br>
              <a:rPr lang="zh-CN" altLang="en-US" dirty="0"/>
            </a:br>
            <a:endParaRPr lang="zh-CN" altLang="en-US" dirty="0"/>
          </a:p>
        </p:txBody>
      </p:sp>
      <p:sp>
        <p:nvSpPr>
          <p:cNvPr id="10" name="圆角矩形 9"/>
          <p:cNvSpPr/>
          <p:nvPr/>
        </p:nvSpPr>
        <p:spPr>
          <a:xfrm>
            <a:off x="410577" y="1267754"/>
            <a:ext cx="4047123" cy="39611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i="0" dirty="0">
                <a:solidFill>
                  <a:srgbClr val="000000"/>
                </a:solidFill>
                <a:effectLst/>
                <a:latin typeface="+mj-ea"/>
                <a:ea typeface="+mj-ea"/>
              </a:rPr>
              <a:t>个人在个人信息处理活动中的权利</a:t>
            </a:r>
            <a:endParaRPr lang="zh-CN" altLang="en-US" sz="2000" dirty="0">
              <a:latin typeface="+mj-ea"/>
              <a:ea typeface="+mj-ea"/>
            </a:endParaRPr>
          </a:p>
        </p:txBody>
      </p:sp>
      <p:sp>
        <p:nvSpPr>
          <p:cNvPr id="8" name="文本框 7">
            <a:extLst>
              <a:ext uri="{FF2B5EF4-FFF2-40B4-BE49-F238E27FC236}">
                <a16:creationId xmlns:a16="http://schemas.microsoft.com/office/drawing/2014/main" id="{F62B093D-CFA1-4E41-AA99-A8B39972B345}"/>
              </a:ext>
            </a:extLst>
          </p:cNvPr>
          <p:cNvSpPr txBox="1"/>
          <p:nvPr/>
        </p:nvSpPr>
        <p:spPr>
          <a:xfrm>
            <a:off x="410577" y="2264805"/>
            <a:ext cx="3704223" cy="4062651"/>
          </a:xfrm>
          <a:prstGeom prst="rect">
            <a:avLst/>
          </a:prstGeom>
          <a:noFill/>
        </p:spPr>
        <p:txBody>
          <a:bodyPr wrap="square">
            <a:spAutoFit/>
          </a:bodyPr>
          <a:lstStyle/>
          <a:p>
            <a:pPr marL="285750" indent="-285750">
              <a:buFont typeface="Arial" panose="020B0604020202020204" pitchFamily="34" charset="0"/>
              <a:buChar char="•"/>
            </a:pPr>
            <a:r>
              <a:rPr lang="zh-CN" altLang="en-US" sz="2000" b="0" i="0" dirty="0">
                <a:solidFill>
                  <a:srgbClr val="000000"/>
                </a:solidFill>
                <a:effectLst/>
                <a:latin typeface="宋体" panose="02010600030101010101" pitchFamily="2" charset="-122"/>
                <a:ea typeface="宋体" panose="02010600030101010101" pitchFamily="2" charset="-122"/>
              </a:rPr>
              <a:t>    享有</a:t>
            </a:r>
            <a:r>
              <a:rPr lang="zh-CN" altLang="en-US" sz="2000" b="1" i="0" dirty="0">
                <a:solidFill>
                  <a:srgbClr val="000000"/>
                </a:solidFill>
                <a:effectLst/>
                <a:latin typeface="宋体" panose="02010600030101010101" pitchFamily="2" charset="-122"/>
                <a:ea typeface="宋体" panose="02010600030101010101" pitchFamily="2" charset="-122"/>
              </a:rPr>
              <a:t>知情权</a:t>
            </a:r>
            <a:r>
              <a:rPr lang="zh-CN" altLang="en-US" sz="2000" b="0" i="0" dirty="0">
                <a:solidFill>
                  <a:srgbClr val="000000"/>
                </a:solidFill>
                <a:effectLst/>
                <a:latin typeface="宋体" panose="02010600030101010101" pitchFamily="2" charset="-122"/>
                <a:ea typeface="宋体" panose="02010600030101010101" pitchFamily="2" charset="-122"/>
              </a:rPr>
              <a:t>、</a:t>
            </a:r>
            <a:r>
              <a:rPr lang="zh-CN" altLang="en-US" sz="2000" b="1" i="0" dirty="0">
                <a:solidFill>
                  <a:srgbClr val="000000"/>
                </a:solidFill>
                <a:effectLst/>
                <a:latin typeface="宋体" panose="02010600030101010101" pitchFamily="2" charset="-122"/>
                <a:ea typeface="宋体" panose="02010600030101010101" pitchFamily="2" charset="-122"/>
              </a:rPr>
              <a:t>决定权</a:t>
            </a:r>
            <a:r>
              <a:rPr lang="zh-CN" altLang="en-US" sz="2000" b="0" i="0" dirty="0">
                <a:solidFill>
                  <a:srgbClr val="000000"/>
                </a:solidFill>
                <a:effectLst/>
                <a:latin typeface="宋体" panose="02010600030101010101" pitchFamily="2" charset="-122"/>
                <a:ea typeface="宋体" panose="02010600030101010101" pitchFamily="2" charset="-122"/>
              </a:rPr>
              <a:t>，有权</a:t>
            </a:r>
            <a:r>
              <a:rPr lang="zh-CN" altLang="en-US" sz="2000" b="1" i="0" dirty="0">
                <a:solidFill>
                  <a:srgbClr val="000000"/>
                </a:solidFill>
                <a:effectLst/>
                <a:latin typeface="宋体" panose="02010600030101010101" pitchFamily="2" charset="-122"/>
                <a:ea typeface="宋体" panose="02010600030101010101" pitchFamily="2" charset="-122"/>
              </a:rPr>
              <a:t>限制</a:t>
            </a:r>
            <a:r>
              <a:rPr lang="zh-CN" altLang="en-US" sz="2000" b="0" i="0" dirty="0">
                <a:solidFill>
                  <a:srgbClr val="000000"/>
                </a:solidFill>
                <a:effectLst/>
                <a:latin typeface="宋体" panose="02010600030101010101" pitchFamily="2" charset="-122"/>
                <a:ea typeface="宋体" panose="02010600030101010101" pitchFamily="2" charset="-122"/>
              </a:rPr>
              <a:t>或者</a:t>
            </a:r>
            <a:r>
              <a:rPr lang="zh-CN" altLang="en-US" sz="2000" b="1" i="0" dirty="0">
                <a:solidFill>
                  <a:srgbClr val="000000"/>
                </a:solidFill>
                <a:effectLst/>
                <a:latin typeface="宋体" panose="02010600030101010101" pitchFamily="2" charset="-122"/>
                <a:ea typeface="宋体" panose="02010600030101010101" pitchFamily="2" charset="-122"/>
              </a:rPr>
              <a:t>拒绝</a:t>
            </a:r>
            <a:r>
              <a:rPr lang="zh-CN" altLang="en-US" sz="2000" b="0" i="0" dirty="0">
                <a:solidFill>
                  <a:srgbClr val="000000"/>
                </a:solidFill>
                <a:effectLst/>
                <a:latin typeface="宋体" panose="02010600030101010101" pitchFamily="2" charset="-122"/>
                <a:ea typeface="宋体" panose="02010600030101010101" pitchFamily="2" charset="-122"/>
              </a:rPr>
              <a:t>他人对其个人信息进行处理；个人有权向个人信息处理者</a:t>
            </a:r>
            <a:r>
              <a:rPr lang="zh-CN" altLang="en-US" sz="2000" b="1" i="0" dirty="0">
                <a:solidFill>
                  <a:srgbClr val="000000"/>
                </a:solidFill>
                <a:effectLst/>
                <a:latin typeface="宋体" panose="02010600030101010101" pitchFamily="2" charset="-122"/>
                <a:ea typeface="宋体" panose="02010600030101010101" pitchFamily="2" charset="-122"/>
              </a:rPr>
              <a:t>查阅</a:t>
            </a:r>
            <a:r>
              <a:rPr lang="zh-CN" altLang="en-US" sz="2000" b="0" i="0" dirty="0">
                <a:solidFill>
                  <a:srgbClr val="000000"/>
                </a:solidFill>
                <a:effectLst/>
                <a:latin typeface="宋体" panose="02010600030101010101" pitchFamily="2" charset="-122"/>
                <a:ea typeface="宋体" panose="02010600030101010101" pitchFamily="2" charset="-122"/>
              </a:rPr>
              <a:t>、</a:t>
            </a:r>
            <a:r>
              <a:rPr lang="zh-CN" altLang="en-US" sz="2000" b="1" i="0" dirty="0">
                <a:solidFill>
                  <a:srgbClr val="000000"/>
                </a:solidFill>
                <a:effectLst/>
                <a:latin typeface="宋体" panose="02010600030101010101" pitchFamily="2" charset="-122"/>
                <a:ea typeface="宋体" panose="02010600030101010101" pitchFamily="2" charset="-122"/>
              </a:rPr>
              <a:t>复制</a:t>
            </a:r>
            <a:r>
              <a:rPr lang="zh-CN" altLang="en-US" sz="2000" b="0" i="0" dirty="0">
                <a:solidFill>
                  <a:srgbClr val="000000"/>
                </a:solidFill>
                <a:effectLst/>
                <a:latin typeface="宋体" panose="02010600030101010101" pitchFamily="2" charset="-122"/>
                <a:ea typeface="宋体" panose="02010600030101010101" pitchFamily="2" charset="-122"/>
              </a:rPr>
              <a:t>其个人信息法律个人信息处理者应当及时提供、行政法规另有规定的除外。</a:t>
            </a:r>
            <a:endParaRPr lang="en-US" altLang="zh-CN" sz="2000" b="0" i="0" dirty="0">
              <a:solidFill>
                <a:srgbClr val="000000"/>
              </a:solidFill>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2000" b="0" i="0" dirty="0">
              <a:solidFill>
                <a:srgbClr val="000000"/>
              </a:solidFill>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000" b="0" i="0" dirty="0">
                <a:solidFill>
                  <a:srgbClr val="000000"/>
                </a:solidFill>
                <a:effectLst/>
                <a:latin typeface="宋体" panose="02010600030101010101" pitchFamily="2" charset="-122"/>
                <a:ea typeface="宋体" panose="02010600030101010101" pitchFamily="2" charset="-122"/>
              </a:rPr>
              <a:t>    个人发现其个人信息不准确或者不完整的，有权请求个人信息处理者</a:t>
            </a:r>
            <a:r>
              <a:rPr lang="zh-CN" altLang="en-US" sz="2000" b="1" i="0" dirty="0">
                <a:solidFill>
                  <a:srgbClr val="000000"/>
                </a:solidFill>
                <a:effectLst/>
                <a:latin typeface="宋体" panose="02010600030101010101" pitchFamily="2" charset="-122"/>
                <a:ea typeface="宋体" panose="02010600030101010101" pitchFamily="2" charset="-122"/>
              </a:rPr>
              <a:t>更正</a:t>
            </a:r>
            <a:r>
              <a:rPr lang="zh-CN" altLang="en-US" sz="2000" b="0" i="0" dirty="0">
                <a:solidFill>
                  <a:srgbClr val="000000"/>
                </a:solidFill>
                <a:effectLst/>
                <a:latin typeface="宋体" panose="02010600030101010101" pitchFamily="2" charset="-122"/>
                <a:ea typeface="宋体" panose="02010600030101010101" pitchFamily="2" charset="-122"/>
              </a:rPr>
              <a:t>、</a:t>
            </a:r>
            <a:r>
              <a:rPr lang="zh-CN" altLang="en-US" sz="2000" b="1" i="0" dirty="0">
                <a:solidFill>
                  <a:srgbClr val="000000"/>
                </a:solidFill>
                <a:effectLst/>
                <a:latin typeface="宋体" panose="02010600030101010101" pitchFamily="2" charset="-122"/>
                <a:ea typeface="宋体" panose="02010600030101010101" pitchFamily="2" charset="-122"/>
              </a:rPr>
              <a:t>补充</a:t>
            </a:r>
            <a:r>
              <a:rPr lang="zh-CN" altLang="en-US" sz="2000" b="0" i="0" dirty="0">
                <a:solidFill>
                  <a:srgbClr val="000000"/>
                </a:solidFill>
                <a:effectLst/>
                <a:latin typeface="宋体" panose="02010600030101010101" pitchFamily="2" charset="-122"/>
                <a:ea typeface="宋体" panose="02010600030101010101" pitchFamily="2" charset="-122"/>
              </a:rPr>
              <a:t>。</a:t>
            </a:r>
            <a:endParaRPr lang="en-US" altLang="zh-CN" sz="2000" dirty="0">
              <a:solidFill>
                <a:srgbClr val="000000"/>
              </a:solidFill>
              <a:latin typeface="宋体" panose="02010600030101010101" pitchFamily="2" charset="-122"/>
              <a:ea typeface="宋体" panose="02010600030101010101" pitchFamily="2" charset="-122"/>
            </a:endParaRPr>
          </a:p>
          <a:p>
            <a:endParaRPr lang="zh-CN" altLang="en-US" dirty="0"/>
          </a:p>
        </p:txBody>
      </p:sp>
      <p:sp>
        <p:nvSpPr>
          <p:cNvPr id="15" name="文本框 14">
            <a:extLst>
              <a:ext uri="{FF2B5EF4-FFF2-40B4-BE49-F238E27FC236}">
                <a16:creationId xmlns:a16="http://schemas.microsoft.com/office/drawing/2014/main" id="{C8E03756-BC15-4F16-B8CE-1830A997D40D}"/>
              </a:ext>
            </a:extLst>
          </p:cNvPr>
          <p:cNvSpPr txBox="1"/>
          <p:nvPr/>
        </p:nvSpPr>
        <p:spPr>
          <a:xfrm>
            <a:off x="4169021" y="2264805"/>
            <a:ext cx="7816361" cy="2400657"/>
          </a:xfrm>
          <a:prstGeom prst="rect">
            <a:avLst/>
          </a:prstGeom>
          <a:noFill/>
        </p:spPr>
        <p:txBody>
          <a:bodyPr wrap="square">
            <a:spAutoFit/>
          </a:bodyPr>
          <a:lstStyle/>
          <a:p>
            <a:pPr marL="285750" indent="-285750" algn="just">
              <a:buFont typeface="Arial" panose="020B0604020202020204" pitchFamily="34" charset="0"/>
              <a:buChar char="•"/>
            </a:pPr>
            <a:r>
              <a:rPr lang="zh-CN" altLang="en-US" sz="2000" b="0" i="0" dirty="0">
                <a:solidFill>
                  <a:srgbClr val="000000"/>
                </a:solidFill>
                <a:effectLst/>
                <a:latin typeface="宋体" panose="02010600030101010101" pitchFamily="2" charset="-122"/>
                <a:ea typeface="宋体" panose="02010600030101010101" pitchFamily="2" charset="-122"/>
              </a:rPr>
              <a:t>    有下列情形之一的，个人信息处理者应当主动</a:t>
            </a:r>
            <a:r>
              <a:rPr lang="zh-CN" altLang="en-US" sz="2000" b="1" i="0" dirty="0">
                <a:solidFill>
                  <a:srgbClr val="000000"/>
                </a:solidFill>
                <a:effectLst/>
                <a:latin typeface="宋体" panose="02010600030101010101" pitchFamily="2" charset="-122"/>
                <a:ea typeface="宋体" panose="02010600030101010101" pitchFamily="2" charset="-122"/>
              </a:rPr>
              <a:t>删除</a:t>
            </a:r>
            <a:r>
              <a:rPr lang="zh-CN" altLang="en-US" sz="2000" b="0" i="0" dirty="0">
                <a:solidFill>
                  <a:srgbClr val="000000"/>
                </a:solidFill>
                <a:effectLst/>
                <a:latin typeface="宋体" panose="02010600030101010101" pitchFamily="2" charset="-122"/>
                <a:ea typeface="宋体" panose="02010600030101010101" pitchFamily="2" charset="-122"/>
              </a:rPr>
              <a:t>个人信息；个人信息处理者未删除的，个人有权请求删除：</a:t>
            </a:r>
            <a:endParaRPr lang="en-US" altLang="zh-CN" sz="2000" b="0" i="0" dirty="0">
              <a:solidFill>
                <a:srgbClr val="000000"/>
              </a:solidFill>
              <a:effectLst/>
              <a:latin typeface="宋体" panose="02010600030101010101" pitchFamily="2" charset="-122"/>
              <a:ea typeface="宋体" panose="02010600030101010101" pitchFamily="2" charset="-122"/>
            </a:endParaRPr>
          </a:p>
          <a:p>
            <a:pPr marL="285750" indent="-285750" algn="just">
              <a:buFont typeface="Arial" panose="020B0604020202020204" pitchFamily="34" charset="0"/>
              <a:buChar char="•"/>
            </a:pPr>
            <a:endParaRPr lang="zh-CN" altLang="en-US" sz="2000" b="0" i="0" dirty="0">
              <a:solidFill>
                <a:srgbClr val="000000"/>
              </a:solidFill>
              <a:effectLst/>
              <a:latin typeface="宋体" panose="02010600030101010101" pitchFamily="2" charset="-122"/>
              <a:ea typeface="宋体" panose="02010600030101010101" pitchFamily="2" charset="-122"/>
            </a:endParaRPr>
          </a:p>
          <a:p>
            <a:pPr lvl="1" algn="just"/>
            <a:r>
              <a:rPr lang="zh-CN" altLang="en-US" dirty="0">
                <a:solidFill>
                  <a:srgbClr val="000000"/>
                </a:solidFill>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一</a:t>
            </a:r>
            <a:r>
              <a:rPr lang="zh-CN" altLang="en-US" dirty="0">
                <a:solidFill>
                  <a:srgbClr val="000000"/>
                </a:solidFill>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处理目的已实现、无法实现或者为实现处理目的不再必要；</a:t>
            </a:r>
          </a:p>
          <a:p>
            <a:pPr lvl="1" algn="just"/>
            <a:r>
              <a:rPr lang="zh-CN" altLang="en-US" b="0" i="0" dirty="0">
                <a:solidFill>
                  <a:srgbClr val="000000"/>
                </a:solidFill>
                <a:effectLst/>
                <a:latin typeface="宋体" panose="02010600030101010101" pitchFamily="2" charset="-122"/>
                <a:ea typeface="宋体" panose="02010600030101010101" pitchFamily="2" charset="-122"/>
              </a:rPr>
              <a:t>（二）个人信息处理者停止提供产品或者服务，或者保存期限已届满；</a:t>
            </a:r>
          </a:p>
          <a:p>
            <a:pPr lvl="1" algn="just"/>
            <a:r>
              <a:rPr lang="zh-CN" altLang="en-US" b="0" i="0" dirty="0">
                <a:solidFill>
                  <a:srgbClr val="000000"/>
                </a:solidFill>
                <a:effectLst/>
                <a:latin typeface="宋体" panose="02010600030101010101" pitchFamily="2" charset="-122"/>
                <a:ea typeface="宋体" panose="02010600030101010101" pitchFamily="2" charset="-122"/>
              </a:rPr>
              <a:t>（三）个人撤回同意；</a:t>
            </a:r>
          </a:p>
          <a:p>
            <a:pPr lvl="1" algn="just"/>
            <a:r>
              <a:rPr lang="zh-CN" altLang="en-US" b="0" i="0" dirty="0">
                <a:solidFill>
                  <a:srgbClr val="000000"/>
                </a:solidFill>
                <a:effectLst/>
                <a:latin typeface="宋体" panose="02010600030101010101" pitchFamily="2" charset="-122"/>
                <a:ea typeface="宋体" panose="02010600030101010101" pitchFamily="2" charset="-122"/>
              </a:rPr>
              <a:t>（四）个人信息处理者违反法律、行政法规或者违反约定处理个人信息；</a:t>
            </a:r>
          </a:p>
          <a:p>
            <a:pPr lvl="1" algn="just"/>
            <a:r>
              <a:rPr lang="zh-CN" altLang="en-US" b="0" i="0" dirty="0">
                <a:solidFill>
                  <a:srgbClr val="000000"/>
                </a:solidFill>
                <a:effectLst/>
                <a:latin typeface="宋体" panose="02010600030101010101" pitchFamily="2" charset="-122"/>
                <a:ea typeface="宋体" panose="02010600030101010101" pitchFamily="2" charset="-122"/>
              </a:rPr>
              <a:t>（五）法律、行政法规规定的其他情形。</a:t>
            </a:r>
          </a:p>
        </p:txBody>
      </p:sp>
    </p:spTree>
    <p:extLst>
      <p:ext uri="{BB962C8B-B14F-4D97-AF65-F5344CB8AC3E}">
        <p14:creationId xmlns:p14="http://schemas.microsoft.com/office/powerpoint/2010/main" val="156867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37" y="673801"/>
            <a:ext cx="6971134" cy="523220"/>
          </a:xfrm>
        </p:spPr>
        <p:txBody>
          <a:bodyPr>
            <a:normAutofit fontScale="90000"/>
          </a:bodyPr>
          <a:lstStyle/>
          <a:p>
            <a:r>
              <a:rPr lang="zh-CN" altLang="en-US" dirty="0">
                <a:latin typeface="Times New Roman" panose="02020603050405020304" pitchFamily="18" charset="0"/>
                <a:ea typeface="宋体" panose="02010600030101010101" pitchFamily="2" charset="-122"/>
              </a:rPr>
              <a:t>个人信息的法律保护</a:t>
            </a:r>
            <a:br>
              <a:rPr lang="zh-CN" altLang="en-US" dirty="0"/>
            </a:br>
            <a:endParaRPr lang="zh-CN" altLang="en-US" dirty="0"/>
          </a:p>
        </p:txBody>
      </p:sp>
      <p:sp>
        <p:nvSpPr>
          <p:cNvPr id="13" name="圆角矩形 9">
            <a:extLst>
              <a:ext uri="{FF2B5EF4-FFF2-40B4-BE49-F238E27FC236}">
                <a16:creationId xmlns:a16="http://schemas.microsoft.com/office/drawing/2014/main" id="{5A29AE59-402B-4C7E-895E-5396C8492405}"/>
              </a:ext>
            </a:extLst>
          </p:cNvPr>
          <p:cNvSpPr/>
          <p:nvPr/>
        </p:nvSpPr>
        <p:spPr>
          <a:xfrm>
            <a:off x="410577" y="1267753"/>
            <a:ext cx="2798616" cy="39611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i="0" dirty="0">
                <a:solidFill>
                  <a:srgbClr val="000000"/>
                </a:solidFill>
                <a:effectLst/>
                <a:latin typeface="+mj-ea"/>
                <a:ea typeface="+mj-ea"/>
              </a:rPr>
              <a:t>个人信息处理者的义务</a:t>
            </a:r>
            <a:endParaRPr lang="zh-CN" altLang="en-US" sz="2000" dirty="0">
              <a:latin typeface="+mj-ea"/>
              <a:ea typeface="+mj-ea"/>
            </a:endParaRPr>
          </a:p>
        </p:txBody>
      </p:sp>
      <p:sp>
        <p:nvSpPr>
          <p:cNvPr id="14" name="文本框 13">
            <a:extLst>
              <a:ext uri="{FF2B5EF4-FFF2-40B4-BE49-F238E27FC236}">
                <a16:creationId xmlns:a16="http://schemas.microsoft.com/office/drawing/2014/main" id="{60321325-5B25-4EBB-B5DF-5D25A4361949}"/>
              </a:ext>
            </a:extLst>
          </p:cNvPr>
          <p:cNvSpPr txBox="1"/>
          <p:nvPr/>
        </p:nvSpPr>
        <p:spPr>
          <a:xfrm>
            <a:off x="410577" y="1920967"/>
            <a:ext cx="5559400" cy="3231654"/>
          </a:xfrm>
          <a:prstGeom prst="rect">
            <a:avLst/>
          </a:prstGeom>
          <a:noFill/>
        </p:spPr>
        <p:txBody>
          <a:bodyPr wrap="square">
            <a:spAutoFit/>
          </a:bodyPr>
          <a:lstStyle/>
          <a:p>
            <a:pPr algn="just"/>
            <a:r>
              <a:rPr lang="zh-CN" altLang="en-US" b="0" i="0" dirty="0">
                <a:solidFill>
                  <a:srgbClr val="000000"/>
                </a:solidFill>
                <a:effectLst/>
                <a:latin typeface="宋体" panose="02010600030101010101" pitchFamily="2" charset="-122"/>
                <a:ea typeface="宋体" panose="02010600030101010101" pitchFamily="2" charset="-122"/>
              </a:rPr>
              <a:t>    </a:t>
            </a:r>
            <a:r>
              <a:rPr lang="zh-CN" altLang="en-US" sz="2000" b="0" i="0" dirty="0">
                <a:solidFill>
                  <a:srgbClr val="000000"/>
                </a:solidFill>
                <a:effectLst/>
                <a:latin typeface="宋体" panose="02010600030101010101" pitchFamily="2" charset="-122"/>
                <a:ea typeface="宋体" panose="02010600030101010101" pitchFamily="2" charset="-122"/>
              </a:rPr>
              <a:t>个人信息处理者应采取措施确保个人信息处理活动符合法律、行政法规的规定，并防止未经授权的访问以及个人信息泄露、篡改、丢失：</a:t>
            </a:r>
            <a:endParaRPr lang="en-US" altLang="zh-CN" sz="2000" b="0" i="0" dirty="0">
              <a:solidFill>
                <a:srgbClr val="000000"/>
              </a:solidFill>
              <a:effectLst/>
              <a:latin typeface="宋体" panose="02010600030101010101" pitchFamily="2" charset="-122"/>
              <a:ea typeface="宋体" panose="02010600030101010101" pitchFamily="2" charset="-122"/>
            </a:endParaRPr>
          </a:p>
          <a:p>
            <a:pPr algn="just"/>
            <a:endParaRPr lang="en-US" altLang="zh-CN" b="0" i="0" dirty="0">
              <a:solidFill>
                <a:srgbClr val="000000"/>
              </a:solidFill>
              <a:effectLst/>
              <a:latin typeface="宋体" panose="02010600030101010101" pitchFamily="2" charset="-122"/>
              <a:ea typeface="宋体" panose="02010600030101010101" pitchFamily="2" charset="-122"/>
            </a:endParaRPr>
          </a:p>
          <a:p>
            <a:pPr algn="just"/>
            <a:r>
              <a:rPr lang="zh-CN" altLang="en-US" b="0" i="0" dirty="0">
                <a:solidFill>
                  <a:srgbClr val="000000"/>
                </a:solidFill>
                <a:effectLst/>
                <a:latin typeface="宋体" panose="02010600030101010101" pitchFamily="2" charset="-122"/>
                <a:ea typeface="宋体" panose="02010600030101010101" pitchFamily="2" charset="-122"/>
              </a:rPr>
              <a:t>（一）制定内部管理制度和操作规程；</a:t>
            </a:r>
          </a:p>
          <a:p>
            <a:pPr algn="just"/>
            <a:r>
              <a:rPr lang="zh-CN" altLang="en-US" b="0" i="0" dirty="0">
                <a:solidFill>
                  <a:srgbClr val="000000"/>
                </a:solidFill>
                <a:effectLst/>
                <a:latin typeface="宋体" panose="02010600030101010101" pitchFamily="2" charset="-122"/>
                <a:ea typeface="宋体" panose="02010600030101010101" pitchFamily="2" charset="-122"/>
              </a:rPr>
              <a:t>（二）对个人信息实行分类管理；</a:t>
            </a:r>
          </a:p>
          <a:p>
            <a:pPr algn="just"/>
            <a:r>
              <a:rPr lang="zh-CN" altLang="en-US" b="0" i="0" dirty="0">
                <a:solidFill>
                  <a:srgbClr val="000000"/>
                </a:solidFill>
                <a:effectLst/>
                <a:latin typeface="宋体" panose="02010600030101010101" pitchFamily="2" charset="-122"/>
                <a:ea typeface="宋体" panose="02010600030101010101" pitchFamily="2" charset="-122"/>
              </a:rPr>
              <a:t>（三）采取相应的</a:t>
            </a:r>
            <a:r>
              <a:rPr lang="zh-CN" altLang="en-US" b="1" i="0" dirty="0">
                <a:solidFill>
                  <a:srgbClr val="000000"/>
                </a:solidFill>
                <a:effectLst/>
                <a:latin typeface="宋体" panose="02010600030101010101" pitchFamily="2" charset="-122"/>
                <a:ea typeface="宋体" panose="02010600030101010101" pitchFamily="2" charset="-122"/>
              </a:rPr>
              <a:t>加密</a:t>
            </a:r>
            <a:r>
              <a:rPr lang="zh-CN" altLang="en-US" b="0" i="0" dirty="0">
                <a:solidFill>
                  <a:srgbClr val="000000"/>
                </a:solidFill>
                <a:effectLst/>
                <a:latin typeface="宋体" panose="02010600030101010101" pitchFamily="2" charset="-122"/>
                <a:ea typeface="宋体" panose="02010600030101010101" pitchFamily="2" charset="-122"/>
              </a:rPr>
              <a:t>、</a:t>
            </a:r>
            <a:r>
              <a:rPr lang="zh-CN" altLang="en-US" b="1" i="0" dirty="0">
                <a:solidFill>
                  <a:srgbClr val="000000"/>
                </a:solidFill>
                <a:effectLst/>
                <a:latin typeface="宋体" panose="02010600030101010101" pitchFamily="2" charset="-122"/>
                <a:ea typeface="宋体" panose="02010600030101010101" pitchFamily="2" charset="-122"/>
              </a:rPr>
              <a:t>去标识化</a:t>
            </a:r>
            <a:r>
              <a:rPr lang="zh-CN" altLang="en-US" b="0" i="0" dirty="0">
                <a:solidFill>
                  <a:srgbClr val="000000"/>
                </a:solidFill>
                <a:effectLst/>
                <a:latin typeface="宋体" panose="02010600030101010101" pitchFamily="2" charset="-122"/>
                <a:ea typeface="宋体" panose="02010600030101010101" pitchFamily="2" charset="-122"/>
              </a:rPr>
              <a:t>等安全技术措施；</a:t>
            </a:r>
          </a:p>
          <a:p>
            <a:pPr algn="just"/>
            <a:r>
              <a:rPr lang="zh-CN" altLang="en-US" b="0" i="0" dirty="0">
                <a:solidFill>
                  <a:srgbClr val="000000"/>
                </a:solidFill>
                <a:effectLst/>
                <a:latin typeface="宋体" panose="02010600030101010101" pitchFamily="2" charset="-122"/>
                <a:ea typeface="宋体" panose="02010600030101010101" pitchFamily="2" charset="-122"/>
              </a:rPr>
              <a:t>（四）合理确定个人信息处理的操作权限，并定期对从业人员进行安全教育和培训；</a:t>
            </a:r>
          </a:p>
          <a:p>
            <a:pPr algn="just"/>
            <a:r>
              <a:rPr lang="zh-CN" altLang="en-US" b="0" i="0" dirty="0">
                <a:solidFill>
                  <a:srgbClr val="000000"/>
                </a:solidFill>
                <a:effectLst/>
                <a:latin typeface="宋体" panose="02010600030101010101" pitchFamily="2" charset="-122"/>
                <a:ea typeface="宋体" panose="02010600030101010101" pitchFamily="2" charset="-122"/>
              </a:rPr>
              <a:t>（五）制定并组织实施个人信息安全事件应急预案；</a:t>
            </a:r>
          </a:p>
          <a:p>
            <a:pPr algn="just"/>
            <a:r>
              <a:rPr lang="zh-CN" altLang="en-US" b="0" i="0" dirty="0">
                <a:solidFill>
                  <a:srgbClr val="000000"/>
                </a:solidFill>
                <a:effectLst/>
                <a:latin typeface="宋体" panose="02010600030101010101" pitchFamily="2" charset="-122"/>
                <a:ea typeface="宋体" panose="02010600030101010101" pitchFamily="2" charset="-122"/>
              </a:rPr>
              <a:t>（六）法律、行政法规规定的其他措施。</a:t>
            </a:r>
          </a:p>
        </p:txBody>
      </p:sp>
      <p:sp>
        <p:nvSpPr>
          <p:cNvPr id="9" name="文本框 8">
            <a:extLst>
              <a:ext uri="{FF2B5EF4-FFF2-40B4-BE49-F238E27FC236}">
                <a16:creationId xmlns:a16="http://schemas.microsoft.com/office/drawing/2014/main" id="{2EEDC4AA-030C-4F69-8085-535D2757D2D8}"/>
              </a:ext>
            </a:extLst>
          </p:cNvPr>
          <p:cNvSpPr txBox="1"/>
          <p:nvPr/>
        </p:nvSpPr>
        <p:spPr>
          <a:xfrm>
            <a:off x="6098382" y="1920967"/>
            <a:ext cx="6093618" cy="2677656"/>
          </a:xfrm>
          <a:prstGeom prst="rect">
            <a:avLst/>
          </a:prstGeom>
          <a:noFill/>
        </p:spPr>
        <p:txBody>
          <a:bodyPr wrap="square">
            <a:spAutoFit/>
          </a:bodyPr>
          <a:lstStyle/>
          <a:p>
            <a:pPr algn="just"/>
            <a:r>
              <a:rPr lang="zh-CN" altLang="en-US" b="0" i="0" dirty="0">
                <a:solidFill>
                  <a:srgbClr val="000000"/>
                </a:solidFill>
                <a:effectLst/>
                <a:latin typeface="宋体" panose="02010600030101010101" pitchFamily="2" charset="-122"/>
                <a:ea typeface="宋体" panose="02010600030101010101" pitchFamily="2" charset="-122"/>
              </a:rPr>
              <a:t>    </a:t>
            </a:r>
            <a:r>
              <a:rPr lang="zh-CN" altLang="en-US" sz="2000" b="0" i="0" dirty="0">
                <a:solidFill>
                  <a:srgbClr val="000000"/>
                </a:solidFill>
                <a:effectLst/>
                <a:latin typeface="宋体" panose="02010600030101010101" pitchFamily="2" charset="-122"/>
                <a:ea typeface="宋体" panose="02010600030101010101" pitchFamily="2" charset="-122"/>
              </a:rPr>
              <a:t>有下列情形之一的，个人信息处理者应当事前进行个人信息保护影响评估，并对处理情况进行记录：</a:t>
            </a:r>
            <a:endParaRPr lang="en-US" altLang="zh-CN" sz="2000" b="0" i="0" dirty="0">
              <a:solidFill>
                <a:srgbClr val="000000"/>
              </a:solidFill>
              <a:effectLst/>
              <a:latin typeface="宋体" panose="02010600030101010101" pitchFamily="2" charset="-122"/>
              <a:ea typeface="宋体" panose="02010600030101010101" pitchFamily="2" charset="-122"/>
            </a:endParaRPr>
          </a:p>
          <a:p>
            <a:pPr algn="just"/>
            <a:endParaRPr lang="zh-CN" altLang="en-US" sz="2000" b="0" i="0" dirty="0">
              <a:solidFill>
                <a:srgbClr val="000000"/>
              </a:solidFill>
              <a:effectLst/>
              <a:latin typeface="宋体" panose="02010600030101010101" pitchFamily="2" charset="-122"/>
              <a:ea typeface="宋体" panose="02010600030101010101" pitchFamily="2" charset="-122"/>
            </a:endParaRPr>
          </a:p>
          <a:p>
            <a:pPr algn="just"/>
            <a:r>
              <a:rPr lang="zh-CN" altLang="en-US" b="0" i="0" dirty="0">
                <a:solidFill>
                  <a:srgbClr val="000000"/>
                </a:solidFill>
                <a:effectLst/>
                <a:latin typeface="宋体" panose="02010600030101010101" pitchFamily="2" charset="-122"/>
                <a:ea typeface="宋体" panose="02010600030101010101" pitchFamily="2" charset="-122"/>
              </a:rPr>
              <a:t>（一）处理</a:t>
            </a:r>
            <a:r>
              <a:rPr lang="zh-CN" altLang="en-US" b="1" i="0" dirty="0">
                <a:solidFill>
                  <a:srgbClr val="000000"/>
                </a:solidFill>
                <a:effectLst/>
                <a:latin typeface="宋体" panose="02010600030101010101" pitchFamily="2" charset="-122"/>
                <a:ea typeface="宋体" panose="02010600030101010101" pitchFamily="2" charset="-122"/>
              </a:rPr>
              <a:t>敏感个人信息</a:t>
            </a:r>
            <a:r>
              <a:rPr lang="zh-CN" altLang="en-US" b="0" i="0" dirty="0">
                <a:solidFill>
                  <a:srgbClr val="000000"/>
                </a:solidFill>
                <a:effectLst/>
                <a:latin typeface="宋体" panose="02010600030101010101" pitchFamily="2" charset="-122"/>
                <a:ea typeface="宋体" panose="02010600030101010101" pitchFamily="2" charset="-122"/>
              </a:rPr>
              <a:t>；</a:t>
            </a:r>
          </a:p>
          <a:p>
            <a:pPr algn="just"/>
            <a:r>
              <a:rPr lang="zh-CN" altLang="en-US" b="0" i="0" dirty="0">
                <a:solidFill>
                  <a:srgbClr val="000000"/>
                </a:solidFill>
                <a:effectLst/>
                <a:latin typeface="宋体" panose="02010600030101010101" pitchFamily="2" charset="-122"/>
                <a:ea typeface="宋体" panose="02010600030101010101" pitchFamily="2" charset="-122"/>
              </a:rPr>
              <a:t>（二）利用个人信息进行</a:t>
            </a:r>
            <a:r>
              <a:rPr lang="zh-CN" altLang="en-US" b="1" i="0" dirty="0">
                <a:solidFill>
                  <a:srgbClr val="000000"/>
                </a:solidFill>
                <a:effectLst/>
                <a:latin typeface="宋体" panose="02010600030101010101" pitchFamily="2" charset="-122"/>
                <a:ea typeface="宋体" panose="02010600030101010101" pitchFamily="2" charset="-122"/>
              </a:rPr>
              <a:t>自动化</a:t>
            </a:r>
            <a:r>
              <a:rPr lang="zh-CN" altLang="en-US" b="0" i="0" dirty="0">
                <a:solidFill>
                  <a:srgbClr val="000000"/>
                </a:solidFill>
                <a:effectLst/>
                <a:latin typeface="宋体" panose="02010600030101010101" pitchFamily="2" charset="-122"/>
                <a:ea typeface="宋体" panose="02010600030101010101" pitchFamily="2" charset="-122"/>
              </a:rPr>
              <a:t>决策；</a:t>
            </a:r>
          </a:p>
          <a:p>
            <a:pPr algn="just"/>
            <a:r>
              <a:rPr lang="zh-CN" altLang="en-US" b="0" i="0" dirty="0">
                <a:solidFill>
                  <a:srgbClr val="000000"/>
                </a:solidFill>
                <a:effectLst/>
                <a:latin typeface="宋体" panose="02010600030101010101" pitchFamily="2" charset="-122"/>
                <a:ea typeface="宋体" panose="02010600030101010101" pitchFamily="2" charset="-122"/>
              </a:rPr>
              <a:t>（三）委托处理个人信息、</a:t>
            </a:r>
            <a:r>
              <a:rPr lang="zh-CN" altLang="en-US" b="1" i="0" dirty="0">
                <a:solidFill>
                  <a:srgbClr val="000000"/>
                </a:solidFill>
                <a:effectLst/>
                <a:latin typeface="宋体" panose="02010600030101010101" pitchFamily="2" charset="-122"/>
                <a:ea typeface="宋体" panose="02010600030101010101" pitchFamily="2" charset="-122"/>
              </a:rPr>
              <a:t>向其他个人信息处理者提供</a:t>
            </a:r>
            <a:r>
              <a:rPr lang="zh-CN" altLang="en-US" b="0" i="0" dirty="0">
                <a:solidFill>
                  <a:srgbClr val="000000"/>
                </a:solidFill>
                <a:effectLst/>
                <a:latin typeface="宋体" panose="02010600030101010101" pitchFamily="2" charset="-122"/>
                <a:ea typeface="宋体" panose="02010600030101010101" pitchFamily="2" charset="-122"/>
              </a:rPr>
              <a:t>个人信息、公开个人信息；</a:t>
            </a:r>
          </a:p>
          <a:p>
            <a:pPr algn="just"/>
            <a:r>
              <a:rPr lang="zh-CN" altLang="en-US" b="0" i="0" dirty="0">
                <a:solidFill>
                  <a:srgbClr val="000000"/>
                </a:solidFill>
                <a:effectLst/>
                <a:latin typeface="宋体" panose="02010600030101010101" pitchFamily="2" charset="-122"/>
                <a:ea typeface="宋体" panose="02010600030101010101" pitchFamily="2" charset="-122"/>
              </a:rPr>
              <a:t>（四）向境外提供个人信息；</a:t>
            </a:r>
          </a:p>
          <a:p>
            <a:pPr algn="just"/>
            <a:r>
              <a:rPr lang="zh-CN" altLang="en-US" b="0" i="0" dirty="0">
                <a:solidFill>
                  <a:srgbClr val="000000"/>
                </a:solidFill>
                <a:effectLst/>
                <a:latin typeface="宋体" panose="02010600030101010101" pitchFamily="2" charset="-122"/>
                <a:ea typeface="宋体" panose="02010600030101010101" pitchFamily="2" charset="-122"/>
              </a:rPr>
              <a:t>（五）其他对个人权益有重大影响的个人信息处理活动。</a:t>
            </a:r>
          </a:p>
        </p:txBody>
      </p:sp>
    </p:spTree>
    <p:extLst>
      <p:ext uri="{BB962C8B-B14F-4D97-AF65-F5344CB8AC3E}">
        <p14:creationId xmlns:p14="http://schemas.microsoft.com/office/powerpoint/2010/main" val="3166392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t>02</a:t>
            </a:r>
            <a:endParaRPr lang="zh-CN" altLang="en-US" dirty="0"/>
          </a:p>
        </p:txBody>
      </p:sp>
      <p:sp>
        <p:nvSpPr>
          <p:cNvPr id="5" name="文本占位符 4"/>
          <p:cNvSpPr>
            <a:spLocks noGrp="1"/>
          </p:cNvSpPr>
          <p:nvPr>
            <p:ph type="body" sz="quarter" idx="13"/>
          </p:nvPr>
        </p:nvSpPr>
        <p:spPr>
          <a:xfrm>
            <a:off x="4992791" y="2568505"/>
            <a:ext cx="5823598" cy="684597"/>
          </a:xfrm>
        </p:spPr>
        <p:txBody>
          <a:bodyPr/>
          <a:lstStyle/>
          <a:p>
            <a:r>
              <a:rPr lang="zh-CN" altLang="en-US" b="1" dirty="0">
                <a:latin typeface="Times New Roman" panose="02020603050405020304" pitchFamily="18" charset="0"/>
                <a:ea typeface="宋体" panose="02010600030101010101" pitchFamily="2" charset="-122"/>
                <a:sym typeface="+mn-ea"/>
              </a:rPr>
              <a:t>个人信息保护法律的发展</a:t>
            </a:r>
            <a:endParaRPr lang="en-US" altLang="zh-CN" b="1" dirty="0">
              <a:latin typeface="Times New Roman" panose="02020603050405020304" pitchFamily="18" charset="0"/>
              <a:ea typeface="宋体" panose="02010600030101010101" pitchFamily="2" charset="-122"/>
            </a:endParaRPr>
          </a:p>
        </p:txBody>
      </p:sp>
      <p:sp>
        <p:nvSpPr>
          <p:cNvPr id="7" name="文本占位符 6"/>
          <p:cNvSpPr>
            <a:spLocks noGrp="1"/>
          </p:cNvSpPr>
          <p:nvPr>
            <p:ph type="body" sz="quarter" idx="15"/>
          </p:nvPr>
        </p:nvSpPr>
        <p:spPr>
          <a:xfrm>
            <a:off x="4992790" y="3604899"/>
            <a:ext cx="5470723" cy="1310046"/>
          </a:xfrm>
        </p:spPr>
        <p:txBody>
          <a:bodyPr/>
          <a:lstStyle/>
          <a:p>
            <a:r>
              <a:rPr lang="zh-CN" altLang="en-US" dirty="0">
                <a:latin typeface="Times New Roman" panose="02020603050405020304" pitchFamily="18" charset="0"/>
                <a:ea typeface="宋体" panose="02010600030101010101" pitchFamily="2" charset="-122"/>
              </a:rPr>
              <a:t>个人数据保护法律的发展</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个人信息保护案例</a:t>
            </a:r>
            <a:endParaRPr lang="en-US" dirty="0">
              <a:latin typeface="Times New Roman" panose="02020603050405020304" pitchFamily="18" charset="0"/>
              <a:ea typeface="宋体" panose="02010600030101010101" pitchFamily="2" charset="-122"/>
            </a:endParaRPr>
          </a:p>
          <a:p>
            <a:pPr marL="0" indent="0">
              <a:buNone/>
            </a:pPr>
            <a:endParaRPr lang="en-US" altLang="zh-CN" dirty="0">
              <a:latin typeface="Times New Roman" panose="02020603050405020304" pitchFamily="18" charset="0"/>
              <a:ea typeface="宋体" panose="02010600030101010101" pitchFamily="2" charset="-122"/>
            </a:endParaRPr>
          </a:p>
          <a:p>
            <a:pPr marL="0" indent="0">
              <a:buNone/>
            </a:pP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431206"/>
            <a:ext cx="6971134" cy="523220"/>
          </a:xfrm>
        </p:spPr>
        <p:txBody>
          <a:bodyPr/>
          <a:lstStyle/>
          <a:p>
            <a:r>
              <a:rPr lang="zh-CN" altLang="en-US" dirty="0">
                <a:latin typeface="Times New Roman" panose="02020603050405020304" pitchFamily="18" charset="0"/>
                <a:ea typeface="宋体" panose="02010600030101010101" pitchFamily="2" charset="-122"/>
              </a:rPr>
              <a:t>个人数据保护法律的发展</a:t>
            </a:r>
            <a:endParaRPr lang="en-US" altLang="zh-CN" dirty="0">
              <a:latin typeface="Times New Roman" panose="02020603050405020304" pitchFamily="18" charset="0"/>
              <a:ea typeface="宋体" panose="02010600030101010101" pitchFamily="2" charset="-122"/>
            </a:endParaRPr>
          </a:p>
        </p:txBody>
      </p:sp>
      <p:sp>
        <p:nvSpPr>
          <p:cNvPr id="4" name="TextBox 3"/>
          <p:cNvSpPr txBox="1"/>
          <p:nvPr/>
        </p:nvSpPr>
        <p:spPr>
          <a:xfrm>
            <a:off x="736911" y="1044593"/>
            <a:ext cx="10310327" cy="369332"/>
          </a:xfrm>
          <a:prstGeom prst="rect">
            <a:avLst/>
          </a:prstGeom>
          <a:noFill/>
        </p:spPr>
        <p:txBody>
          <a:bodyPr wrap="square" rtlCol="0">
            <a:spAutoFit/>
          </a:bodyPr>
          <a:lstStyle/>
          <a:p>
            <a:r>
              <a:rPr lang="zh-CN" altLang="en-US" dirty="0"/>
              <a:t>目前全球共有</a:t>
            </a:r>
            <a:r>
              <a:rPr lang="en-US" altLang="zh-CN" dirty="0"/>
              <a:t>127</a:t>
            </a:r>
            <a:r>
              <a:rPr lang="zh-CN" altLang="en-US" dirty="0"/>
              <a:t>个国家制定了个人信息保护相关法律，其中重点的国家、地区为欧盟，美国和中国。</a:t>
            </a:r>
          </a:p>
        </p:txBody>
      </p:sp>
      <p:sp>
        <p:nvSpPr>
          <p:cNvPr id="2" name="TextBox 1"/>
          <p:cNvSpPr txBox="1"/>
          <p:nvPr/>
        </p:nvSpPr>
        <p:spPr>
          <a:xfrm>
            <a:off x="825612" y="1504563"/>
            <a:ext cx="670037" cy="369332"/>
          </a:xfrm>
          <a:prstGeom prst="rect">
            <a:avLst/>
          </a:prstGeom>
          <a:solidFill>
            <a:schemeClr val="accent1">
              <a:lumMod val="40000"/>
              <a:lumOff val="60000"/>
            </a:schemeClr>
          </a:solidFill>
        </p:spPr>
        <p:txBody>
          <a:bodyPr wrap="square" rtlCol="0">
            <a:spAutoFit/>
          </a:bodyPr>
          <a:lstStyle/>
          <a:p>
            <a:r>
              <a:rPr lang="zh-CN" altLang="en-US" dirty="0"/>
              <a:t>中国</a:t>
            </a:r>
          </a:p>
        </p:txBody>
      </p:sp>
      <p:cxnSp>
        <p:nvCxnSpPr>
          <p:cNvPr id="6" name="直接连接符 5"/>
          <p:cNvCxnSpPr>
            <a:cxnSpLocks/>
          </p:cNvCxnSpPr>
          <p:nvPr/>
        </p:nvCxnSpPr>
        <p:spPr>
          <a:xfrm>
            <a:off x="547102" y="4119848"/>
            <a:ext cx="8885917" cy="19746"/>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a:off x="1911891" y="3574236"/>
            <a:ext cx="1" cy="545611"/>
          </a:xfrm>
          <a:prstGeom prst="line">
            <a:avLst/>
          </a:prstGeom>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841218" y="2278076"/>
            <a:ext cx="2618898" cy="1200329"/>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把个人信息保护纳入网络安全保护范畴，明确规定了违反个人信息保护应负的法律责任。</a:t>
            </a:r>
          </a:p>
        </p:txBody>
      </p:sp>
      <p:cxnSp>
        <p:nvCxnSpPr>
          <p:cNvPr id="14" name="直接连接符 13"/>
          <p:cNvCxnSpPr>
            <a:cxnSpLocks/>
          </p:cNvCxnSpPr>
          <p:nvPr/>
        </p:nvCxnSpPr>
        <p:spPr>
          <a:xfrm>
            <a:off x="3682411" y="4119847"/>
            <a:ext cx="0" cy="403064"/>
          </a:xfrm>
          <a:prstGeom prst="line">
            <a:avLst/>
          </a:prstGeom>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3535832" y="4613078"/>
            <a:ext cx="4514248" cy="1200329"/>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规定了个人信息保护的制度体系。这些规定在个人信息保护立法史上具有里程碑意义，是其后所有关于个人信息保护立法的原点和基础。</a:t>
            </a:r>
          </a:p>
        </p:txBody>
      </p:sp>
      <p:cxnSp>
        <p:nvCxnSpPr>
          <p:cNvPr id="17" name="直接连接符 16"/>
          <p:cNvCxnSpPr>
            <a:cxnSpLocks/>
          </p:cNvCxnSpPr>
          <p:nvPr/>
        </p:nvCxnSpPr>
        <p:spPr>
          <a:xfrm flipV="1">
            <a:off x="5678689" y="3686702"/>
            <a:ext cx="0" cy="425699"/>
          </a:xfrm>
          <a:prstGeom prst="line">
            <a:avLst/>
          </a:prstGeom>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5469872" y="2055368"/>
            <a:ext cx="4706754" cy="1477328"/>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我国首部针对个人信息保护的专门性立法。结合了“个人信息权益”的私权保护与“个人信息处理”的公法监管，兼顾个人信息保护与利用，奠定了我国网络社会和数字经济的法律之基。</a:t>
            </a:r>
          </a:p>
        </p:txBody>
      </p:sp>
      <p:sp>
        <p:nvSpPr>
          <p:cNvPr id="24" name="TextBox 23"/>
          <p:cNvSpPr txBox="1"/>
          <p:nvPr/>
        </p:nvSpPr>
        <p:spPr>
          <a:xfrm>
            <a:off x="255292" y="4207428"/>
            <a:ext cx="3307292" cy="369332"/>
          </a:xfrm>
          <a:prstGeom prst="rect">
            <a:avLst/>
          </a:prstGeom>
          <a:noFill/>
        </p:spPr>
        <p:txBody>
          <a:bodyPr wrap="square" rtlCol="0">
            <a:spAutoFit/>
          </a:bodyPr>
          <a:lstStyle/>
          <a:p>
            <a:r>
              <a:rPr lang="en-US" altLang="zh-CN" dirty="0"/>
              <a:t>《</a:t>
            </a:r>
            <a:r>
              <a:rPr lang="zh-CN" altLang="en-US" dirty="0"/>
              <a:t>中华人民共和国网络安全法</a:t>
            </a:r>
            <a:r>
              <a:rPr lang="en-US" altLang="zh-CN" dirty="0"/>
              <a:t>》</a:t>
            </a:r>
            <a:endParaRPr lang="zh-CN" altLang="en-US" dirty="0"/>
          </a:p>
        </p:txBody>
      </p:sp>
      <p:sp>
        <p:nvSpPr>
          <p:cNvPr id="28" name="TextBox 27"/>
          <p:cNvSpPr txBox="1"/>
          <p:nvPr/>
        </p:nvSpPr>
        <p:spPr>
          <a:xfrm>
            <a:off x="3756761" y="4176276"/>
            <a:ext cx="1980611" cy="369332"/>
          </a:xfrm>
          <a:prstGeom prst="rect">
            <a:avLst/>
          </a:prstGeom>
          <a:noFill/>
        </p:spPr>
        <p:txBody>
          <a:bodyPr wrap="square" rtlCol="0">
            <a:spAutoFit/>
          </a:bodyPr>
          <a:lstStyle/>
          <a:p>
            <a:r>
              <a:rPr lang="en-US" altLang="zh-CN" dirty="0"/>
              <a:t>2020</a:t>
            </a:r>
            <a:r>
              <a:rPr lang="zh-CN" altLang="en-US" dirty="0"/>
              <a:t>年</a:t>
            </a:r>
          </a:p>
        </p:txBody>
      </p:sp>
      <p:sp>
        <p:nvSpPr>
          <p:cNvPr id="29" name="TextBox 28"/>
          <p:cNvSpPr txBox="1"/>
          <p:nvPr/>
        </p:nvSpPr>
        <p:spPr>
          <a:xfrm>
            <a:off x="5601906" y="4186703"/>
            <a:ext cx="3722904" cy="369332"/>
          </a:xfrm>
          <a:prstGeom prst="rect">
            <a:avLst/>
          </a:prstGeom>
          <a:noFill/>
        </p:spPr>
        <p:txBody>
          <a:bodyPr wrap="square" rtlCol="0">
            <a:spAutoFit/>
          </a:bodyPr>
          <a:lstStyle/>
          <a:p>
            <a:r>
              <a:rPr lang="en-US" altLang="zh-CN" dirty="0"/>
              <a:t>《</a:t>
            </a:r>
            <a:r>
              <a:rPr lang="zh-CN" altLang="en-US" dirty="0"/>
              <a:t>中华人民共和国个人信息保护法</a:t>
            </a:r>
            <a:r>
              <a:rPr lang="en-US" altLang="zh-CN" dirty="0"/>
              <a:t>》</a:t>
            </a:r>
            <a:endParaRPr lang="zh-CN" altLang="en-US" dirty="0"/>
          </a:p>
        </p:txBody>
      </p:sp>
      <p:pic>
        <p:nvPicPr>
          <p:cNvPr id="37"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83" b="100000" l="9903" r="100000">
                        <a14:foregroundMark x1="28932" y1="2153" x2="28932" y2="2153"/>
                        <a14:foregroundMark x1="43495" y1="3914" x2="43495" y2="3914"/>
                        <a14:foregroundMark x1="62718" y1="6458" x2="62718" y2="6458"/>
                        <a14:foregroundMark x1="73010" y1="7632" x2="73010" y2="7632"/>
                        <a14:foregroundMark x1="73398" y1="15851" x2="73398" y2="15851"/>
                        <a14:foregroundMark x1="73398" y1="34247" x2="73398" y2="34247"/>
                        <a14:foregroundMark x1="73398" y1="62427" x2="73398" y2="62427"/>
                        <a14:foregroundMark x1="73204" y1="68493" x2="73204" y2="68493"/>
                        <a14:foregroundMark x1="73592" y1="88063" x2="73592" y2="88063"/>
                        <a14:foregroundMark x1="70485" y1="92368" x2="70485" y2="92368"/>
                        <a14:foregroundMark x1="53398" y1="94325" x2="53398" y2="94325"/>
                        <a14:foregroundMark x1="39612" y1="96282" x2="39612" y2="96282"/>
                        <a14:foregroundMark x1="25437" y1="97652" x2="25437" y2="97652"/>
                        <a14:foregroundMark x1="17282" y1="93542" x2="17282" y2="93542"/>
                        <a14:foregroundMark x1="17476" y1="78669" x2="17476" y2="78669"/>
                        <a14:foregroundMark x1="17670" y1="64579" x2="17670" y2="64579"/>
                        <a14:foregroundMark x1="17282" y1="50294" x2="17282" y2="50294"/>
                        <a14:foregroundMark x1="17670" y1="39139" x2="17670" y2="39139"/>
                        <a14:foregroundMark x1="17670" y1="29354" x2="17670" y2="29354"/>
                        <a14:foregroundMark x1="17476" y1="21526" x2="17476" y2="21526"/>
                        <a14:foregroundMark x1="17476" y1="13307" x2="17476" y2="13307"/>
                        <a14:foregroundMark x1="17476" y1="4110" x2="17476" y2="4110"/>
                        <a14:foregroundMark x1="18447" y1="1174" x2="18447" y2="1174"/>
                        <a14:foregroundMark x1="45825" y1="51076" x2="48350" y2="34442"/>
                        <a14:foregroundMark x1="43107" y1="39139" x2="43689" y2="11546"/>
                        <a14:foregroundMark x1="61359" y1="16047" x2="50097" y2="44814"/>
                        <a14:foregroundMark x1="65437" y1="15068" x2="58447" y2="58513"/>
                        <a14:foregroundMark x1="69126" y1="10763" x2="64660" y2="56556"/>
                        <a14:foregroundMark x1="30485" y1="84736" x2="52039" y2="72603"/>
                        <a14:foregroundMark x1="42136" y1="14677" x2="39612" y2="22114"/>
                        <a14:foregroundMark x1="73398" y1="53425" x2="73398" y2="53425"/>
                        <a14:foregroundMark x1="64466" y1="76517" x2="64466" y2="76517"/>
                        <a14:foregroundMark x1="25631" y1="8611" x2="25631" y2="8611"/>
                        <a14:foregroundMark x1="29320" y1="21135" x2="29320" y2="21135"/>
                        <a14:foregroundMark x1="26019" y1="16830" x2="26019" y2="16830"/>
                        <a14:foregroundMark x1="37282" y1="12524" x2="37282" y2="12524"/>
                        <a14:foregroundMark x1="29515" y1="40705" x2="29515" y2="40705"/>
                        <a14:foregroundMark x1="30680" y1="32290" x2="30680" y2="32290"/>
                        <a14:foregroundMark x1="25243" y1="13112" x2="30874" y2="45010"/>
                        <a14:foregroundMark x1="63301" y1="92759" x2="63301" y2="92759"/>
                        <a14:foregroundMark x1="67573" y1="92564" x2="67573" y2="92564"/>
                        <a14:foregroundMark x1="58447" y1="93542" x2="58447" y2="93542"/>
                        <a14:backgroundMark x1="30097" y1="1957" x2="30097" y2="1957"/>
                        <a14:backgroundMark x1="59029" y1="1566" x2="59029" y2="1566"/>
                        <a14:backgroundMark x1="63107" y1="2348" x2="63107" y2="2348"/>
                        <a14:backgroundMark x1="69126" y1="1761" x2="69126" y2="1761"/>
                        <a14:backgroundMark x1="72621" y1="2153" x2="72621" y2="2153"/>
                        <a14:backgroundMark x1="54563" y1="2348" x2="54563" y2="2348"/>
                        <a14:backgroundMark x1="50680" y1="1761" x2="49709" y2="1761"/>
                        <a14:backgroundMark x1="47184" y1="2348" x2="47184" y2="2348"/>
                        <a14:backgroundMark x1="42136" y1="1957" x2="42136" y2="1957"/>
                        <a14:backgroundMark x1="37670" y1="1761" x2="35728" y2="1370"/>
                        <a14:backgroundMark x1="44466" y1="95695" x2="44466" y2="95695"/>
                        <a14:backgroundMark x1="70874" y1="96869" x2="70874" y2="96869"/>
                        <a14:backgroundMark x1="66602" y1="96869" x2="66602" y2="96869"/>
                        <a14:backgroundMark x1="62330" y1="96673" x2="62330" y2="96673"/>
                        <a14:backgroundMark x1="58835" y1="96673" x2="58835" y2="96673"/>
                        <a14:backgroundMark x1="55922" y1="96869" x2="55922" y2="96869"/>
                        <a14:backgroundMark x1="53010" y1="96673" x2="53010" y2="96673"/>
                        <a14:backgroundMark x1="50097" y1="96673" x2="50097" y2="96673"/>
                        <a14:backgroundMark x1="33204" y1="1566" x2="33204" y2="1566"/>
                        <a14:backgroundMark x1="26990" y1="1957" x2="26990" y2="1957"/>
                        <a14:backgroundMark x1="23495" y1="1761" x2="23495" y2="1761"/>
                        <a14:backgroundMark x1="21359" y1="1566" x2="21359" y2="1566"/>
                        <a14:backgroundMark x1="47767" y1="96477" x2="47767" y2="96477"/>
                        <a14:backgroundMark x1="42524" y1="97456" x2="42524" y2="97456"/>
                        <a14:backgroundMark x1="37670" y1="97652" x2="37670" y2="97652"/>
                        <a14:backgroundMark x1="34369" y1="97847" x2="34369" y2="97847"/>
                      </a14:backgroundRemoval>
                    </a14:imgEffect>
                  </a14:imgLayer>
                </a14:imgProps>
              </a:ext>
              <a:ext uri="{28A0092B-C50C-407E-A947-70E740481C1C}">
                <a14:useLocalDpi xmlns:a14="http://schemas.microsoft.com/office/drawing/2010/main" val="0"/>
              </a:ext>
            </a:extLst>
          </a:blip>
          <a:srcRect/>
          <a:stretch>
            <a:fillRect/>
          </a:stretch>
        </p:blipFill>
        <p:spPr bwMode="auto">
          <a:xfrm>
            <a:off x="9063931" y="3282948"/>
            <a:ext cx="3722904" cy="2970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文本框 18">
            <a:extLst>
              <a:ext uri="{FF2B5EF4-FFF2-40B4-BE49-F238E27FC236}">
                <a16:creationId xmlns:a16="http://schemas.microsoft.com/office/drawing/2014/main" id="{F0B7738E-058C-4205-88C3-EE3A8777399F}"/>
              </a:ext>
            </a:extLst>
          </p:cNvPr>
          <p:cNvSpPr txBox="1"/>
          <p:nvPr/>
        </p:nvSpPr>
        <p:spPr>
          <a:xfrm>
            <a:off x="935420" y="3717602"/>
            <a:ext cx="1029477" cy="369332"/>
          </a:xfrm>
          <a:prstGeom prst="rect">
            <a:avLst/>
          </a:prstGeom>
          <a:noFill/>
        </p:spPr>
        <p:txBody>
          <a:bodyPr wrap="square">
            <a:spAutoFit/>
          </a:bodyPr>
          <a:lstStyle/>
          <a:p>
            <a:r>
              <a:rPr lang="en-US" altLang="zh-CN" dirty="0"/>
              <a:t>2016</a:t>
            </a:r>
            <a:r>
              <a:rPr lang="zh-CN" altLang="en-US" dirty="0"/>
              <a:t>年</a:t>
            </a:r>
            <a:endParaRPr lang="en-US" altLang="zh-CN" dirty="0"/>
          </a:p>
        </p:txBody>
      </p:sp>
      <p:sp>
        <p:nvSpPr>
          <p:cNvPr id="21" name="文本框 20">
            <a:extLst>
              <a:ext uri="{FF2B5EF4-FFF2-40B4-BE49-F238E27FC236}">
                <a16:creationId xmlns:a16="http://schemas.microsoft.com/office/drawing/2014/main" id="{DE0495EC-6BB3-4092-8D4F-308A7015618E}"/>
              </a:ext>
            </a:extLst>
          </p:cNvPr>
          <p:cNvSpPr txBox="1"/>
          <p:nvPr/>
        </p:nvSpPr>
        <p:spPr>
          <a:xfrm>
            <a:off x="3565996" y="3717602"/>
            <a:ext cx="1464905" cy="369332"/>
          </a:xfrm>
          <a:prstGeom prst="rect">
            <a:avLst/>
          </a:prstGeom>
          <a:noFill/>
        </p:spPr>
        <p:txBody>
          <a:bodyPr wrap="square">
            <a:spAutoFit/>
          </a:bodyPr>
          <a:lstStyle/>
          <a:p>
            <a:r>
              <a:rPr lang="en-US" altLang="zh-CN" dirty="0"/>
              <a:t>《</a:t>
            </a:r>
            <a:r>
              <a:rPr lang="zh-CN" altLang="en-US" dirty="0"/>
              <a:t>民法典</a:t>
            </a:r>
            <a:r>
              <a:rPr lang="en-US" altLang="zh-CN" dirty="0"/>
              <a:t>》</a:t>
            </a:r>
            <a:endParaRPr lang="zh-CN" altLang="en-US" dirty="0"/>
          </a:p>
        </p:txBody>
      </p:sp>
      <p:sp>
        <p:nvSpPr>
          <p:cNvPr id="23" name="文本框 22">
            <a:extLst>
              <a:ext uri="{FF2B5EF4-FFF2-40B4-BE49-F238E27FC236}">
                <a16:creationId xmlns:a16="http://schemas.microsoft.com/office/drawing/2014/main" id="{B31DC3A0-920A-4D4A-9A29-D7798AB60DDA}"/>
              </a:ext>
            </a:extLst>
          </p:cNvPr>
          <p:cNvSpPr txBox="1"/>
          <p:nvPr/>
        </p:nvSpPr>
        <p:spPr>
          <a:xfrm>
            <a:off x="5792956" y="3720238"/>
            <a:ext cx="1029477" cy="369332"/>
          </a:xfrm>
          <a:prstGeom prst="rect">
            <a:avLst/>
          </a:prstGeom>
          <a:noFill/>
        </p:spPr>
        <p:txBody>
          <a:bodyPr wrap="square">
            <a:spAutoFit/>
          </a:bodyPr>
          <a:lstStyle/>
          <a:p>
            <a:r>
              <a:rPr lang="en-US" altLang="zh-CN" dirty="0"/>
              <a:t>2021</a:t>
            </a:r>
            <a:r>
              <a:rPr lang="zh-CN" altLang="en-US" dirty="0"/>
              <a:t>年</a:t>
            </a:r>
          </a:p>
        </p:txBody>
      </p:sp>
    </p:spTree>
    <p:extLst>
      <p:ext uri="{BB962C8B-B14F-4D97-AF65-F5344CB8AC3E}">
        <p14:creationId xmlns:p14="http://schemas.microsoft.com/office/powerpoint/2010/main" val="595948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431206"/>
            <a:ext cx="6971134" cy="523220"/>
          </a:xfrm>
        </p:spPr>
        <p:txBody>
          <a:bodyPr/>
          <a:lstStyle/>
          <a:p>
            <a:r>
              <a:rPr lang="zh-CN" altLang="en-US" dirty="0">
                <a:latin typeface="Times New Roman" panose="02020603050405020304" pitchFamily="18" charset="0"/>
                <a:ea typeface="宋体" panose="02010600030101010101" pitchFamily="2" charset="-122"/>
              </a:rPr>
              <a:t>个人数据保护法律的发展</a:t>
            </a:r>
            <a:endParaRPr lang="en-US" altLang="zh-CN" dirty="0">
              <a:latin typeface="Times New Roman" panose="02020603050405020304" pitchFamily="18" charset="0"/>
              <a:ea typeface="宋体" panose="02010600030101010101" pitchFamily="2" charset="-122"/>
            </a:endParaRPr>
          </a:p>
        </p:txBody>
      </p:sp>
      <p:sp>
        <p:nvSpPr>
          <p:cNvPr id="9" name="TextBox 8"/>
          <p:cNvSpPr txBox="1"/>
          <p:nvPr/>
        </p:nvSpPr>
        <p:spPr>
          <a:xfrm>
            <a:off x="697293" y="1188356"/>
            <a:ext cx="670037" cy="369332"/>
          </a:xfrm>
          <a:prstGeom prst="rect">
            <a:avLst/>
          </a:prstGeom>
          <a:solidFill>
            <a:schemeClr val="accent1">
              <a:lumMod val="40000"/>
              <a:lumOff val="60000"/>
            </a:schemeClr>
          </a:solidFill>
        </p:spPr>
        <p:txBody>
          <a:bodyPr wrap="square" rtlCol="0">
            <a:spAutoFit/>
          </a:bodyPr>
          <a:lstStyle/>
          <a:p>
            <a:r>
              <a:rPr lang="zh-CN" altLang="en-US" dirty="0"/>
              <a:t>美国</a:t>
            </a:r>
          </a:p>
        </p:txBody>
      </p:sp>
      <p:cxnSp>
        <p:nvCxnSpPr>
          <p:cNvPr id="13" name="直接连接符 12"/>
          <p:cNvCxnSpPr>
            <a:cxnSpLocks/>
          </p:cNvCxnSpPr>
          <p:nvPr/>
        </p:nvCxnSpPr>
        <p:spPr>
          <a:xfrm>
            <a:off x="895739" y="3415701"/>
            <a:ext cx="9233246" cy="1"/>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816543" y="3897057"/>
            <a:ext cx="2916455" cy="1754326"/>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美国联邦层面目前还没有统一的适用于个人数据的隐私法，而是一套由零散的法律拼凑而成的复杂体系。</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加州消费者隐私保护法</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CCPA</a:t>
            </a:r>
            <a:r>
              <a:rPr lang="zh-CN" altLang="en-US" dirty="0">
                <a:latin typeface="Times New Roman" panose="02020603050405020304" pitchFamily="18" charset="0"/>
                <a:ea typeface="宋体" panose="02010600030101010101" pitchFamily="2" charset="-122"/>
              </a:rPr>
              <a:t>）临时救急。</a:t>
            </a:r>
          </a:p>
        </p:txBody>
      </p:sp>
      <p:cxnSp>
        <p:nvCxnSpPr>
          <p:cNvPr id="17" name="直接连接符 16"/>
          <p:cNvCxnSpPr>
            <a:cxnSpLocks/>
          </p:cNvCxnSpPr>
          <p:nvPr/>
        </p:nvCxnSpPr>
        <p:spPr>
          <a:xfrm>
            <a:off x="1866123" y="3415701"/>
            <a:ext cx="0" cy="428511"/>
          </a:xfrm>
          <a:prstGeom prst="line">
            <a:avLst/>
          </a:prstGeom>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816543" y="2984161"/>
            <a:ext cx="323280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通过</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加州消费者隐私保护法</a:t>
            </a:r>
            <a:r>
              <a:rPr lang="en-US" altLang="zh-CN" dirty="0">
                <a:latin typeface="宋体" panose="02010600030101010101" pitchFamily="2" charset="-122"/>
                <a:ea typeface="宋体" panose="02010600030101010101" pitchFamily="2" charset="-122"/>
              </a:rPr>
              <a:t>》</a:t>
            </a:r>
            <a:endParaRPr lang="zh-CN" altLang="en-US" dirty="0"/>
          </a:p>
        </p:txBody>
      </p:sp>
      <p:sp>
        <p:nvSpPr>
          <p:cNvPr id="20" name="TextBox 19"/>
          <p:cNvSpPr txBox="1"/>
          <p:nvPr/>
        </p:nvSpPr>
        <p:spPr>
          <a:xfrm>
            <a:off x="4228472" y="2984161"/>
            <a:ext cx="1365772" cy="646331"/>
          </a:xfrm>
          <a:prstGeom prst="rect">
            <a:avLst/>
          </a:prstGeom>
          <a:noFill/>
        </p:spPr>
        <p:txBody>
          <a:bodyPr wrap="square" rtlCol="0">
            <a:spAutoFit/>
          </a:bodyPr>
          <a:lstStyle/>
          <a:p>
            <a:r>
              <a:rPr lang="en-US" altLang="zh-CN" dirty="0"/>
              <a:t>2020</a:t>
            </a:r>
            <a:r>
              <a:rPr lang="zh-CN" altLang="en-US" dirty="0"/>
              <a:t>年</a:t>
            </a:r>
          </a:p>
          <a:p>
            <a:endParaRPr lang="zh-CN" altLang="en-US" dirty="0"/>
          </a:p>
        </p:txBody>
      </p:sp>
      <p:sp>
        <p:nvSpPr>
          <p:cNvPr id="21" name="TextBox 20"/>
          <p:cNvSpPr txBox="1"/>
          <p:nvPr/>
        </p:nvSpPr>
        <p:spPr>
          <a:xfrm>
            <a:off x="4111549" y="1380888"/>
            <a:ext cx="3368842" cy="1477328"/>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美国</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加州消费者隐私保护法</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，并在</a:t>
            </a:r>
            <a:r>
              <a:rPr lang="en-US" altLang="zh-CN" dirty="0">
                <a:latin typeface="Times New Roman" panose="02020603050405020304" pitchFamily="18" charset="0"/>
                <a:ea typeface="宋体" panose="02010600030101010101" pitchFamily="2" charset="-122"/>
              </a:rPr>
              <a:t>2020</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月正式生效，在分块化的美国隐私保护法律体系中，</a:t>
            </a:r>
            <a:r>
              <a:rPr lang="en-US" altLang="zh-CN" dirty="0">
                <a:latin typeface="Times New Roman" panose="02020603050405020304" pitchFamily="18" charset="0"/>
                <a:ea typeface="宋体" panose="02010600030101010101" pitchFamily="2" charset="-122"/>
              </a:rPr>
              <a:t>CCPA</a:t>
            </a:r>
            <a:r>
              <a:rPr lang="zh-CN" altLang="en-US" dirty="0">
                <a:latin typeface="Times New Roman" panose="02020603050405020304" pitchFamily="18" charset="0"/>
                <a:ea typeface="宋体" panose="02010600030101010101" pitchFamily="2" charset="-122"/>
              </a:rPr>
              <a:t>的适用范围明显扩大。</a:t>
            </a:r>
          </a:p>
        </p:txBody>
      </p:sp>
      <p:sp>
        <p:nvSpPr>
          <p:cNvPr id="22" name="TextBox 21"/>
          <p:cNvSpPr txBox="1"/>
          <p:nvPr/>
        </p:nvSpPr>
        <p:spPr>
          <a:xfrm>
            <a:off x="7696857" y="3993242"/>
            <a:ext cx="3503596" cy="2031325"/>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在</a:t>
            </a:r>
            <a:r>
              <a:rPr lang="en-US" altLang="zh-CN" dirty="0">
                <a:latin typeface="Times New Roman" panose="02020603050405020304" pitchFamily="18" charset="0"/>
                <a:ea typeface="宋体" panose="02010600030101010101" pitchFamily="2" charset="-122"/>
              </a:rPr>
              <a:t>CCPA </a:t>
            </a:r>
            <a:r>
              <a:rPr lang="zh-CN" altLang="en-US" dirty="0">
                <a:latin typeface="Times New Roman" panose="02020603050405020304" pitchFamily="18" charset="0"/>
                <a:ea typeface="宋体" panose="02010600030101010101" pitchFamily="2" charset="-122"/>
              </a:rPr>
              <a:t>基础上形成了</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加州隐私权法案</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CPRA</a:t>
            </a:r>
            <a:r>
              <a:rPr lang="zh-CN" altLang="en-US" dirty="0">
                <a:latin typeface="Times New Roman" panose="02020603050405020304" pitchFamily="18" charset="0"/>
                <a:ea typeface="宋体" panose="02010600030101010101" pitchFamily="2" charset="-122"/>
              </a:rPr>
              <a:t>），将于</a:t>
            </a:r>
            <a:r>
              <a:rPr lang="en-US" altLang="zh-CN" dirty="0">
                <a:latin typeface="Times New Roman" panose="02020603050405020304" pitchFamily="18" charset="0"/>
                <a:ea typeface="宋体" panose="02010600030101010101" pitchFamily="2" charset="-122"/>
              </a:rPr>
              <a:t>2023</a:t>
            </a:r>
            <a:r>
              <a:rPr lang="zh-CN" altLang="en-US" dirty="0">
                <a:latin typeface="Times New Roman" panose="02020603050405020304" pitchFamily="18" charset="0"/>
                <a:ea typeface="宋体" panose="02010600030101010101" pitchFamily="2" charset="-122"/>
              </a:rPr>
              <a:t>年生效。此法案强化了消费者的权利，在敏感信息的保护上，</a:t>
            </a:r>
            <a:r>
              <a:rPr lang="en-US" altLang="zh-CN" dirty="0">
                <a:latin typeface="Times New Roman" panose="02020603050405020304" pitchFamily="18" charset="0"/>
                <a:ea typeface="宋体" panose="02010600030101010101" pitchFamily="2" charset="-122"/>
              </a:rPr>
              <a:t>CPRA</a:t>
            </a:r>
            <a:r>
              <a:rPr lang="zh-CN" altLang="en-US" dirty="0">
                <a:latin typeface="Times New Roman" panose="02020603050405020304" pitchFamily="18" charset="0"/>
                <a:ea typeface="宋体" panose="02010600030101010101" pitchFamily="2" charset="-122"/>
              </a:rPr>
              <a:t>更加具体。是美国目前最全面、隐私保护水平最高的个人隐私立法。</a:t>
            </a:r>
          </a:p>
        </p:txBody>
      </p:sp>
      <p:sp>
        <p:nvSpPr>
          <p:cNvPr id="23" name="TextBox 22"/>
          <p:cNvSpPr txBox="1"/>
          <p:nvPr/>
        </p:nvSpPr>
        <p:spPr>
          <a:xfrm>
            <a:off x="7956592" y="3485119"/>
            <a:ext cx="1550972" cy="369332"/>
          </a:xfrm>
          <a:prstGeom prst="rect">
            <a:avLst/>
          </a:prstGeom>
          <a:noFill/>
        </p:spPr>
        <p:txBody>
          <a:bodyPr wrap="square" rtlCol="0">
            <a:spAutoFit/>
          </a:bodyPr>
          <a:lstStyle/>
          <a:p>
            <a:r>
              <a:rPr lang="en-US" altLang="zh-CN" dirty="0"/>
              <a:t>2023</a:t>
            </a:r>
            <a:r>
              <a:rPr lang="zh-CN" altLang="en-US" dirty="0"/>
              <a:t>年</a:t>
            </a:r>
          </a:p>
        </p:txBody>
      </p:sp>
      <p:cxnSp>
        <p:nvCxnSpPr>
          <p:cNvPr id="27" name="直接连接符 26"/>
          <p:cNvCxnSpPr>
            <a:cxnSpLocks/>
          </p:cNvCxnSpPr>
          <p:nvPr/>
        </p:nvCxnSpPr>
        <p:spPr>
          <a:xfrm flipV="1">
            <a:off x="4198143" y="2914743"/>
            <a:ext cx="0" cy="514257"/>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直接连接符 33"/>
          <p:cNvCxnSpPr>
            <a:cxnSpLocks/>
          </p:cNvCxnSpPr>
          <p:nvPr/>
        </p:nvCxnSpPr>
        <p:spPr>
          <a:xfrm>
            <a:off x="7861614" y="3415701"/>
            <a:ext cx="0" cy="564502"/>
          </a:xfrm>
          <a:prstGeom prst="line">
            <a:avLst/>
          </a:prstGeom>
        </p:spPr>
        <p:style>
          <a:lnRef idx="3">
            <a:schemeClr val="accent1"/>
          </a:lnRef>
          <a:fillRef idx="0">
            <a:schemeClr val="accent1"/>
          </a:fillRef>
          <a:effectRef idx="2">
            <a:schemeClr val="accent1"/>
          </a:effectRef>
          <a:fontRef idx="minor">
            <a:schemeClr val="tx1"/>
          </a:fontRef>
        </p:style>
      </p:cxnSp>
      <p:sp>
        <p:nvSpPr>
          <p:cNvPr id="25" name="文本框 24">
            <a:extLst>
              <a:ext uri="{FF2B5EF4-FFF2-40B4-BE49-F238E27FC236}">
                <a16:creationId xmlns:a16="http://schemas.microsoft.com/office/drawing/2014/main" id="{4F5C8A8F-92B1-41F1-B031-D5E5B5321DF9}"/>
              </a:ext>
            </a:extLst>
          </p:cNvPr>
          <p:cNvSpPr txBox="1"/>
          <p:nvPr/>
        </p:nvSpPr>
        <p:spPr>
          <a:xfrm>
            <a:off x="895739" y="3485119"/>
            <a:ext cx="1200538" cy="369332"/>
          </a:xfrm>
          <a:prstGeom prst="rect">
            <a:avLst/>
          </a:prstGeom>
          <a:noFill/>
        </p:spPr>
        <p:txBody>
          <a:bodyPr wrap="square">
            <a:spAutoFit/>
          </a:bodyPr>
          <a:lstStyle/>
          <a:p>
            <a:r>
              <a:rPr lang="en-US" altLang="zh-CN" dirty="0"/>
              <a:t>2018</a:t>
            </a:r>
            <a:r>
              <a:rPr lang="zh-CN" altLang="en-US" dirty="0"/>
              <a:t>年</a:t>
            </a:r>
          </a:p>
        </p:txBody>
      </p:sp>
      <p:sp>
        <p:nvSpPr>
          <p:cNvPr id="26" name="文本框 25">
            <a:extLst>
              <a:ext uri="{FF2B5EF4-FFF2-40B4-BE49-F238E27FC236}">
                <a16:creationId xmlns:a16="http://schemas.microsoft.com/office/drawing/2014/main" id="{5CA914E7-B240-4F33-90E4-DD79E7BF88FE}"/>
              </a:ext>
            </a:extLst>
          </p:cNvPr>
          <p:cNvSpPr txBox="1"/>
          <p:nvPr/>
        </p:nvSpPr>
        <p:spPr>
          <a:xfrm>
            <a:off x="4133494" y="3491208"/>
            <a:ext cx="3469332"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通过</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加州消费者隐私保护法</a:t>
            </a:r>
            <a:r>
              <a:rPr lang="en-US" altLang="zh-CN" dirty="0">
                <a:latin typeface="宋体" panose="02010600030101010101" pitchFamily="2" charset="-122"/>
                <a:ea typeface="宋体" panose="02010600030101010101" pitchFamily="2" charset="-122"/>
              </a:rPr>
              <a:t>》</a:t>
            </a:r>
            <a:endParaRPr lang="zh-CN" altLang="en-US" dirty="0"/>
          </a:p>
        </p:txBody>
      </p:sp>
      <p:sp>
        <p:nvSpPr>
          <p:cNvPr id="28" name="文本框 27">
            <a:extLst>
              <a:ext uri="{FF2B5EF4-FFF2-40B4-BE49-F238E27FC236}">
                <a16:creationId xmlns:a16="http://schemas.microsoft.com/office/drawing/2014/main" id="{7E048B74-89F1-4AB1-8B1F-3E2AD6F54282}"/>
              </a:ext>
            </a:extLst>
          </p:cNvPr>
          <p:cNvSpPr txBox="1"/>
          <p:nvPr/>
        </p:nvSpPr>
        <p:spPr>
          <a:xfrm>
            <a:off x="7630983" y="2984161"/>
            <a:ext cx="2954691" cy="369332"/>
          </a:xfrm>
          <a:prstGeom prst="rect">
            <a:avLst/>
          </a:prstGeom>
          <a:noFill/>
        </p:spPr>
        <p:txBody>
          <a:bodyPr wrap="square">
            <a:spAutoFit/>
          </a:bodyPr>
          <a:lstStyle/>
          <a:p>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加州隐私权法案</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生效</a:t>
            </a:r>
            <a:endParaRPr lang="zh-CN" altLang="en-US" dirty="0"/>
          </a:p>
        </p:txBody>
      </p:sp>
      <p:pic>
        <p:nvPicPr>
          <p:cNvPr id="4" name="图片 3">
            <a:extLst>
              <a:ext uri="{FF2B5EF4-FFF2-40B4-BE49-F238E27FC236}">
                <a16:creationId xmlns:a16="http://schemas.microsoft.com/office/drawing/2014/main" id="{E9289273-1EA6-4146-B51D-A03E279973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9542" y="883406"/>
            <a:ext cx="2157318" cy="2030417"/>
          </a:xfrm>
          <a:prstGeom prst="rect">
            <a:avLst/>
          </a:prstGeom>
        </p:spPr>
      </p:pic>
    </p:spTree>
    <p:extLst>
      <p:ext uri="{BB962C8B-B14F-4D97-AF65-F5344CB8AC3E}">
        <p14:creationId xmlns:p14="http://schemas.microsoft.com/office/powerpoint/2010/main" val="498691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431206"/>
            <a:ext cx="6971134" cy="523220"/>
          </a:xfrm>
        </p:spPr>
        <p:txBody>
          <a:bodyPr/>
          <a:lstStyle/>
          <a:p>
            <a:r>
              <a:rPr lang="zh-CN" altLang="en-US" dirty="0">
                <a:latin typeface="Times New Roman" panose="02020603050405020304" pitchFamily="18" charset="0"/>
                <a:ea typeface="宋体" panose="02010600030101010101" pitchFamily="2" charset="-122"/>
              </a:rPr>
              <a:t>个人数据保护法律的发展</a:t>
            </a:r>
            <a:endParaRPr lang="en-US" altLang="zh-CN" dirty="0">
              <a:latin typeface="Times New Roman" panose="02020603050405020304" pitchFamily="18" charset="0"/>
              <a:ea typeface="宋体" panose="02010600030101010101" pitchFamily="2" charset="-122"/>
            </a:endParaRPr>
          </a:p>
        </p:txBody>
      </p:sp>
      <p:sp>
        <p:nvSpPr>
          <p:cNvPr id="2" name="TextBox 1"/>
          <p:cNvSpPr txBox="1"/>
          <p:nvPr/>
        </p:nvSpPr>
        <p:spPr>
          <a:xfrm>
            <a:off x="552371" y="1358948"/>
            <a:ext cx="670037" cy="369332"/>
          </a:xfrm>
          <a:prstGeom prst="rect">
            <a:avLst/>
          </a:prstGeom>
          <a:solidFill>
            <a:schemeClr val="accent1">
              <a:lumMod val="40000"/>
              <a:lumOff val="60000"/>
            </a:schemeClr>
          </a:solidFill>
        </p:spPr>
        <p:txBody>
          <a:bodyPr wrap="square" rtlCol="0">
            <a:spAutoFit/>
          </a:bodyPr>
          <a:lstStyle/>
          <a:p>
            <a:r>
              <a:rPr lang="zh-CN" altLang="en-US" dirty="0"/>
              <a:t>欧盟</a:t>
            </a:r>
          </a:p>
        </p:txBody>
      </p:sp>
      <p:cxnSp>
        <p:nvCxnSpPr>
          <p:cNvPr id="6" name="直接连接符 5"/>
          <p:cNvCxnSpPr>
            <a:cxnSpLocks/>
          </p:cNvCxnSpPr>
          <p:nvPr/>
        </p:nvCxnSpPr>
        <p:spPr>
          <a:xfrm>
            <a:off x="1347536" y="3484343"/>
            <a:ext cx="6640764"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222408" y="1896219"/>
            <a:ext cx="2637322" cy="646331"/>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rPr>
              <a:t>1998</a:t>
            </a:r>
            <a:r>
              <a:rPr lang="zh-CN" altLang="en-US" dirty="0">
                <a:latin typeface="Times New Roman" panose="02020603050405020304" pitchFamily="18" charset="0"/>
                <a:ea typeface="宋体" panose="02010600030101010101" pitchFamily="2" charset="-122"/>
              </a:rPr>
              <a:t>年提出</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数据保护法案</a:t>
            </a:r>
            <a:r>
              <a:rPr lang="en-US" altLang="zh-CN" dirty="0">
                <a:latin typeface="Times New Roman" panose="02020603050405020304" pitchFamily="18" charset="0"/>
                <a:ea typeface="宋体" panose="02010600030101010101" pitchFamily="2" charset="-122"/>
              </a:rPr>
              <a:t>”(DPA)</a:t>
            </a:r>
            <a:endParaRPr lang="zh-CN" altLang="en-US" dirty="0">
              <a:latin typeface="Times New Roman" panose="02020603050405020304" pitchFamily="18" charset="0"/>
              <a:ea typeface="宋体" panose="02010600030101010101" pitchFamily="2" charset="-122"/>
            </a:endParaRPr>
          </a:p>
        </p:txBody>
      </p:sp>
      <p:sp>
        <p:nvSpPr>
          <p:cNvPr id="11" name="TextBox 10"/>
          <p:cNvSpPr txBox="1"/>
          <p:nvPr/>
        </p:nvSpPr>
        <p:spPr>
          <a:xfrm>
            <a:off x="2291419" y="4118470"/>
            <a:ext cx="6151236" cy="2308324"/>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欧盟在</a:t>
            </a:r>
            <a:r>
              <a:rPr lang="en-US" altLang="zh-CN" dirty="0">
                <a:latin typeface="Times New Roman" panose="02020603050405020304" pitchFamily="18" charset="0"/>
                <a:ea typeface="宋体" panose="02010600030101010101" pitchFamily="2" charset="-122"/>
              </a:rPr>
              <a:t>2018</a:t>
            </a:r>
            <a:r>
              <a:rPr lang="zh-CN" altLang="en-US" dirty="0">
                <a:latin typeface="Times New Roman" panose="02020603050405020304" pitchFamily="18" charset="0"/>
                <a:ea typeface="宋体" panose="02010600030101010101" pitchFamily="2" charset="-122"/>
              </a:rPr>
              <a:t>年开始实施建立在</a:t>
            </a:r>
            <a:r>
              <a:rPr lang="en-US" altLang="zh-CN" dirty="0">
                <a:latin typeface="Times New Roman" panose="02020603050405020304" pitchFamily="18" charset="0"/>
                <a:ea typeface="宋体" panose="02010600030101010101" pitchFamily="2" charset="-122"/>
              </a:rPr>
              <a:t>DPA</a:t>
            </a:r>
            <a:r>
              <a:rPr lang="zh-CN" altLang="en-US" dirty="0">
                <a:latin typeface="Times New Roman" panose="02020603050405020304" pitchFamily="18" charset="0"/>
                <a:ea typeface="宋体" panose="02010600030101010101" pitchFamily="2" charset="-122"/>
              </a:rPr>
              <a:t>基础上的</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通用数据保护条例</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GDPR</a:t>
            </a:r>
            <a:r>
              <a:rPr lang="zh-CN" altLang="en-US" dirty="0">
                <a:latin typeface="Times New Roman" panose="02020603050405020304" pitchFamily="18" charset="0"/>
                <a:ea typeface="宋体" panose="02010600030101010101" pitchFamily="2" charset="-122"/>
              </a:rPr>
              <a:t>），并首次提出了数据可携权（</a:t>
            </a:r>
            <a:r>
              <a:rPr lang="en-US" altLang="zh-CN" dirty="0">
                <a:latin typeface="Times New Roman" panose="02020603050405020304" pitchFamily="18" charset="0"/>
                <a:ea typeface="宋体" panose="02010600030101010101" pitchFamily="2" charset="-122"/>
              </a:rPr>
              <a:t>The Right to Data Portability</a:t>
            </a:r>
            <a:r>
              <a:rPr lang="zh-CN" altLang="en-US" dirty="0">
                <a:latin typeface="Times New Roman" panose="02020603050405020304" pitchFamily="18" charset="0"/>
                <a:ea typeface="宋体" panose="02010600030101010101" pitchFamily="2" charset="-122"/>
              </a:rPr>
              <a:t>）的概念，</a:t>
            </a:r>
            <a:r>
              <a:rPr lang="zh-CN" altLang="en-US" b="1" dirty="0">
                <a:latin typeface="Times New Roman" panose="02020603050405020304" pitchFamily="18" charset="0"/>
                <a:ea typeface="宋体" panose="02010600030101010101" pitchFamily="2" charset="-122"/>
              </a:rPr>
              <a:t>数据可携权</a:t>
            </a:r>
            <a:r>
              <a:rPr lang="zh-CN" altLang="en-US" dirty="0">
                <a:latin typeface="Times New Roman" panose="02020603050405020304" pitchFamily="18" charset="0"/>
                <a:ea typeface="宋体" panose="02010600030101010101" pitchFamily="2" charset="-122"/>
              </a:rPr>
              <a:t>可以保障权利主体对个人信息的控制和使用，有缓解解决企业和消费者之间的不平衡经济地位。</a:t>
            </a:r>
            <a:r>
              <a:rPr lang="en-US" altLang="zh-CN" dirty="0">
                <a:latin typeface="Times New Roman" panose="02020603050405020304" pitchFamily="18" charset="0"/>
                <a:ea typeface="宋体" panose="02010600030101010101" pitchFamily="2" charset="-122"/>
              </a:rPr>
              <a:t>GDPR</a:t>
            </a:r>
            <a:r>
              <a:rPr lang="zh-CN" altLang="en-US" dirty="0">
                <a:latin typeface="Times New Roman" panose="02020603050405020304" pitchFamily="18" charset="0"/>
                <a:ea typeface="宋体" panose="02010600030101010101" pitchFamily="2" charset="-122"/>
              </a:rPr>
              <a:t>实行严格，曾对英国航空、谷歌、亚马逊等大型公司进行过高额罚款，对教育、科研以及企业运营等方面影响巨大。</a:t>
            </a:r>
          </a:p>
          <a:p>
            <a:endParaRPr lang="zh-CN" altLang="en-US" dirty="0"/>
          </a:p>
        </p:txBody>
      </p:sp>
      <p:cxnSp>
        <p:nvCxnSpPr>
          <p:cNvPr id="12" name="直接连接符 11"/>
          <p:cNvCxnSpPr>
            <a:cxnSpLocks/>
          </p:cNvCxnSpPr>
          <p:nvPr/>
        </p:nvCxnSpPr>
        <p:spPr>
          <a:xfrm>
            <a:off x="2088219" y="2692139"/>
            <a:ext cx="0" cy="747363"/>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直接连接符 13"/>
          <p:cNvCxnSpPr>
            <a:cxnSpLocks/>
          </p:cNvCxnSpPr>
          <p:nvPr/>
        </p:nvCxnSpPr>
        <p:spPr>
          <a:xfrm flipV="1">
            <a:off x="5367317" y="3484343"/>
            <a:ext cx="0" cy="516157"/>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1357769" y="3105247"/>
            <a:ext cx="933650" cy="369332"/>
          </a:xfrm>
          <a:prstGeom prst="rect">
            <a:avLst/>
          </a:prstGeom>
          <a:noFill/>
        </p:spPr>
        <p:txBody>
          <a:bodyPr wrap="square" rtlCol="0">
            <a:spAutoFit/>
          </a:bodyPr>
          <a:lstStyle/>
          <a:p>
            <a:r>
              <a:rPr lang="en-US" altLang="zh-CN" dirty="0"/>
              <a:t>1998</a:t>
            </a:r>
            <a:endParaRPr lang="zh-CN" altLang="en-US" dirty="0"/>
          </a:p>
        </p:txBody>
      </p:sp>
      <p:sp>
        <p:nvSpPr>
          <p:cNvPr id="16" name="TextBox 15"/>
          <p:cNvSpPr txBox="1"/>
          <p:nvPr/>
        </p:nvSpPr>
        <p:spPr>
          <a:xfrm>
            <a:off x="5002174" y="3077253"/>
            <a:ext cx="847023" cy="369332"/>
          </a:xfrm>
          <a:prstGeom prst="rect">
            <a:avLst/>
          </a:prstGeom>
          <a:noFill/>
        </p:spPr>
        <p:txBody>
          <a:bodyPr wrap="square" rtlCol="0">
            <a:spAutoFit/>
          </a:bodyPr>
          <a:lstStyle/>
          <a:p>
            <a:r>
              <a:rPr lang="en-US" altLang="zh-CN" dirty="0"/>
              <a:t>2018</a:t>
            </a:r>
            <a:endParaRPr lang="zh-CN" altLang="en-US" dirty="0"/>
          </a:p>
        </p:txBody>
      </p:sp>
      <p:pic>
        <p:nvPicPr>
          <p:cNvPr id="1026" name="Picture 2" descr="GDPR 的图像结果">
            <a:extLst>
              <a:ext uri="{FF2B5EF4-FFF2-40B4-BE49-F238E27FC236}">
                <a16:creationId xmlns:a16="http://schemas.microsoft.com/office/drawing/2014/main" id="{5A124000-4EF7-4FD4-8B0D-E5B7EA6C5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151" y="1577797"/>
            <a:ext cx="2842349" cy="3063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484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431206"/>
            <a:ext cx="6971134" cy="523220"/>
          </a:xfrm>
        </p:spPr>
        <p:txBody>
          <a:bodyPr/>
          <a:lstStyle/>
          <a:p>
            <a:r>
              <a:rPr lang="zh-CN" altLang="en-US">
                <a:latin typeface="Times New Roman" panose="02020603050405020304" pitchFamily="18" charset="0"/>
                <a:ea typeface="宋体" panose="02010600030101010101" pitchFamily="2" charset="-122"/>
              </a:rPr>
              <a:t>个人数据保护法律的发展</a:t>
            </a:r>
            <a:endParaRPr lang="en-US" altLang="zh-CN" dirty="0">
              <a:latin typeface="Times New Roman" panose="02020603050405020304" pitchFamily="18" charset="0"/>
              <a:ea typeface="宋体" panose="02010600030101010101" pitchFamily="2" charset="-122"/>
            </a:endParaRPr>
          </a:p>
        </p:txBody>
      </p:sp>
      <p:sp>
        <p:nvSpPr>
          <p:cNvPr id="18" name="TextBox 9">
            <a:extLst>
              <a:ext uri="{FF2B5EF4-FFF2-40B4-BE49-F238E27FC236}">
                <a16:creationId xmlns:a16="http://schemas.microsoft.com/office/drawing/2014/main" id="{C0671E49-04DE-4FB9-A2B2-4E7DE9973B01}"/>
              </a:ext>
            </a:extLst>
          </p:cNvPr>
          <p:cNvSpPr txBox="1"/>
          <p:nvPr/>
        </p:nvSpPr>
        <p:spPr>
          <a:xfrm>
            <a:off x="314358" y="1156993"/>
            <a:ext cx="5419692" cy="4801314"/>
          </a:xfrm>
          <a:prstGeom prst="rect">
            <a:avLst/>
          </a:prstGeom>
          <a:noFill/>
        </p:spPr>
        <p:txBody>
          <a:bodyPr wrap="square" rtlCol="0">
            <a:spAutoFit/>
          </a:bodyPr>
          <a:lstStyle/>
          <a:p>
            <a:r>
              <a:rPr lang="zh-CN" altLang="en-US" dirty="0"/>
              <a:t>数据可携权：</a:t>
            </a:r>
            <a:endParaRPr lang="en-US" altLang="zh-CN" dirty="0"/>
          </a:p>
          <a:p>
            <a:endParaRPr lang="en-US" altLang="zh-CN" dirty="0"/>
          </a:p>
          <a:p>
            <a:pPr marL="285750" indent="-285750">
              <a:buFont typeface="Arial" panose="020B0604020202020204" pitchFamily="34" charset="0"/>
              <a:buChar char="•"/>
            </a:pPr>
            <a:r>
              <a:rPr lang="zh-CN" altLang="en-US" b="0" i="0" dirty="0">
                <a:solidFill>
                  <a:srgbClr val="000000"/>
                </a:solidFill>
                <a:effectLst/>
                <a:latin typeface="宋体" panose="02010600030101010101" pitchFamily="2" charset="-122"/>
                <a:ea typeface="宋体" panose="02010600030101010101" pitchFamily="2" charset="-122"/>
              </a:rPr>
              <a:t>    当数据控制者（即企业）基于数据主体（即用户）的同意或者基于合同的约定，在</a:t>
            </a:r>
            <a:r>
              <a:rPr lang="zh-CN" altLang="en-US" b="1" i="0" dirty="0">
                <a:solidFill>
                  <a:srgbClr val="000000"/>
                </a:solidFill>
                <a:effectLst/>
                <a:latin typeface="宋体" panose="02010600030101010101" pitchFamily="2" charset="-122"/>
                <a:ea typeface="宋体" panose="02010600030101010101" pitchFamily="2" charset="-122"/>
              </a:rPr>
              <a:t>以自动化的方式处理用户数据</a:t>
            </a:r>
            <a:r>
              <a:rPr lang="zh-CN" altLang="en-US" b="0" i="0" dirty="0">
                <a:solidFill>
                  <a:srgbClr val="000000"/>
                </a:solidFill>
                <a:effectLst/>
                <a:latin typeface="宋体" panose="02010600030101010101" pitchFamily="2" charset="-122"/>
                <a:ea typeface="宋体" panose="02010600030101010101" pitchFamily="2" charset="-122"/>
              </a:rPr>
              <a:t>时，数据主体有权</a:t>
            </a:r>
            <a:r>
              <a:rPr lang="zh-CN" altLang="en-US" b="1" i="0" dirty="0">
                <a:solidFill>
                  <a:srgbClr val="000000"/>
                </a:solidFill>
                <a:effectLst/>
                <a:latin typeface="宋体" panose="02010600030101010101" pitchFamily="2" charset="-122"/>
                <a:ea typeface="宋体" panose="02010600030101010101" pitchFamily="2" charset="-122"/>
              </a:rPr>
              <a:t>获取</a:t>
            </a:r>
            <a:r>
              <a:rPr lang="zh-CN" altLang="en-US" b="0" i="0" dirty="0">
                <a:solidFill>
                  <a:srgbClr val="000000"/>
                </a:solidFill>
                <a:effectLst/>
                <a:latin typeface="宋体" panose="02010600030101010101" pitchFamily="2" charset="-122"/>
                <a:ea typeface="宋体" panose="02010600030101010101" pitchFamily="2" charset="-122"/>
              </a:rPr>
              <a:t>其提供给数据控制者的且与其有关的前述</a:t>
            </a:r>
            <a:r>
              <a:rPr lang="zh-CN" altLang="en-US" b="1" i="0" dirty="0">
                <a:solidFill>
                  <a:srgbClr val="000000"/>
                </a:solidFill>
                <a:effectLst/>
                <a:latin typeface="宋体" panose="02010600030101010101" pitchFamily="2" charset="-122"/>
                <a:ea typeface="宋体" panose="02010600030101010101" pitchFamily="2" charset="-122"/>
              </a:rPr>
              <a:t>数据副本</a:t>
            </a:r>
            <a:r>
              <a:rPr lang="zh-CN" altLang="en-US" b="0" i="0" dirty="0">
                <a:solidFill>
                  <a:srgbClr val="000000"/>
                </a:solidFill>
                <a:effectLst/>
                <a:latin typeface="宋体" panose="02010600030101010101" pitchFamily="2" charset="-122"/>
                <a:ea typeface="宋体" panose="02010600030101010101" pitchFamily="2" charset="-122"/>
              </a:rPr>
              <a:t>；同时，数据主体有权将该等数据副本传输至</a:t>
            </a:r>
            <a:r>
              <a:rPr lang="zh-CN" altLang="en-US" b="1" i="0" dirty="0">
                <a:solidFill>
                  <a:srgbClr val="000000"/>
                </a:solidFill>
                <a:effectLst/>
                <a:latin typeface="宋体" panose="02010600030101010101" pitchFamily="2" charset="-122"/>
                <a:ea typeface="宋体" panose="02010600030101010101" pitchFamily="2" charset="-122"/>
              </a:rPr>
              <a:t>另一数据控制者</a:t>
            </a:r>
            <a:r>
              <a:rPr lang="zh-CN" altLang="en-US" b="0" i="0" dirty="0">
                <a:solidFill>
                  <a:srgbClr val="000000"/>
                </a:solidFill>
                <a:effectLst/>
                <a:latin typeface="宋体" panose="02010600030101010101" pitchFamily="2" charset="-122"/>
                <a:ea typeface="宋体" panose="02010600030101010101" pitchFamily="2" charset="-122"/>
              </a:rPr>
              <a:t>。</a:t>
            </a:r>
            <a:endParaRPr lang="en-US" altLang="zh-CN" b="0" i="0" dirty="0">
              <a:solidFill>
                <a:srgbClr val="000000"/>
              </a:solidFill>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dirty="0">
              <a:solidFill>
                <a:srgbClr val="000000"/>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dirty="0">
                <a:solidFill>
                  <a:srgbClr val="000000"/>
                </a:solidFill>
                <a:latin typeface="宋体" panose="02010600030101010101" pitchFamily="2" charset="-122"/>
                <a:ea typeface="宋体" panose="02010600030101010101" pitchFamily="2" charset="-122"/>
              </a:rPr>
              <a:t>    个人可以在同类或相似服务的不同服务商之间轻松转换，比如要求银行把自己支付数据转移到另一家支付机构，从而促进服务竞争。</a:t>
            </a:r>
            <a:endParaRPr lang="en-US" altLang="zh-CN" dirty="0">
              <a:solidFill>
                <a:srgbClr val="000000"/>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dirty="0">
              <a:solidFill>
                <a:srgbClr val="000000"/>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dirty="0">
                <a:solidFill>
                  <a:srgbClr val="000000"/>
                </a:solidFill>
                <a:latin typeface="宋体" panose="02010600030101010101" pitchFamily="2" charset="-122"/>
                <a:ea typeface="宋体" panose="02010600030101010101" pitchFamily="2" charset="-122"/>
              </a:rPr>
              <a:t>    由</a:t>
            </a:r>
            <a:r>
              <a:rPr lang="en-US" altLang="zh-CN" dirty="0">
                <a:solidFill>
                  <a:srgbClr val="000000"/>
                </a:solidFill>
                <a:latin typeface="宋体" panose="02010600030101010101" pitchFamily="2" charset="-122"/>
                <a:ea typeface="宋体" panose="02010600030101010101" pitchFamily="2" charset="-122"/>
              </a:rPr>
              <a:t>GDPR</a:t>
            </a:r>
            <a:r>
              <a:rPr lang="zh-CN" altLang="en-US" dirty="0">
                <a:solidFill>
                  <a:srgbClr val="000000"/>
                </a:solidFill>
                <a:latin typeface="宋体" panose="02010600030101010101" pitchFamily="2" charset="-122"/>
                <a:ea typeface="宋体" panose="02010600030101010101" pitchFamily="2" charset="-122"/>
              </a:rPr>
              <a:t>首次提出，在个人</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中华人民共和国个人信息保护法</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关于公民在个人信息处理活动中的权利中也有体现。</a:t>
            </a:r>
          </a:p>
          <a:p>
            <a:pPr marL="285750" indent="-285750">
              <a:buFont typeface="Arial" panose="020B0604020202020204" pitchFamily="34" charset="0"/>
              <a:buChar char="•"/>
            </a:pPr>
            <a:endParaRPr lang="zh-CN" altLang="en-US" dirty="0">
              <a:solidFill>
                <a:srgbClr val="000000"/>
              </a:solidFill>
              <a:latin typeface="宋体" panose="02010600030101010101" pitchFamily="2" charset="-122"/>
              <a:ea typeface="宋体" panose="02010600030101010101" pitchFamily="2" charset="-122"/>
            </a:endParaRPr>
          </a:p>
        </p:txBody>
      </p:sp>
      <p:pic>
        <p:nvPicPr>
          <p:cNvPr id="2060" name="Picture 12">
            <a:extLst>
              <a:ext uri="{FF2B5EF4-FFF2-40B4-BE49-F238E27FC236}">
                <a16:creationId xmlns:a16="http://schemas.microsoft.com/office/drawing/2014/main" id="{C330BEA8-4501-4052-B641-5AFF2CC46B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54" t="16776" r="28154" b="23089"/>
          <a:stretch/>
        </p:blipFill>
        <p:spPr bwMode="auto">
          <a:xfrm>
            <a:off x="9861549" y="1498598"/>
            <a:ext cx="1377951" cy="142240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DAC78372-7DBC-4C5C-A42B-6C161E8548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984" t="9725" r="10984" b="9725"/>
          <a:stretch/>
        </p:blipFill>
        <p:spPr bwMode="auto">
          <a:xfrm>
            <a:off x="6167454" y="1498599"/>
            <a:ext cx="1377951" cy="14224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5BD9C335-127B-46C9-8574-1E0135D788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1500" y="4210050"/>
            <a:ext cx="1263650" cy="126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圆角 3">
            <a:extLst>
              <a:ext uri="{FF2B5EF4-FFF2-40B4-BE49-F238E27FC236}">
                <a16:creationId xmlns:a16="http://schemas.microsoft.com/office/drawing/2014/main" id="{ACEE7693-3C43-42D6-BA5D-330589DCD694}"/>
              </a:ext>
            </a:extLst>
          </p:cNvPr>
          <p:cNvSpPr/>
          <p:nvPr/>
        </p:nvSpPr>
        <p:spPr>
          <a:xfrm>
            <a:off x="8096250" y="3384550"/>
            <a:ext cx="1454150" cy="33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偏好数据</a:t>
            </a:r>
          </a:p>
        </p:txBody>
      </p:sp>
      <p:cxnSp>
        <p:nvCxnSpPr>
          <p:cNvPr id="7" name="直接箭头连接符 6">
            <a:extLst>
              <a:ext uri="{FF2B5EF4-FFF2-40B4-BE49-F238E27FC236}">
                <a16:creationId xmlns:a16="http://schemas.microsoft.com/office/drawing/2014/main" id="{7195478A-27C6-4997-9879-433A5DE52F5A}"/>
              </a:ext>
            </a:extLst>
          </p:cNvPr>
          <p:cNvCxnSpPr>
            <a:stCxn id="4" idx="2"/>
            <a:endCxn id="2064" idx="0"/>
          </p:cNvCxnSpPr>
          <p:nvPr/>
        </p:nvCxnSpPr>
        <p:spPr>
          <a:xfrm>
            <a:off x="8823325" y="3714750"/>
            <a:ext cx="0" cy="4953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DEC666A-F1A6-4E27-B1E5-E30BE06775C5}"/>
              </a:ext>
            </a:extLst>
          </p:cNvPr>
          <p:cNvCxnSpPr>
            <a:stCxn id="4" idx="0"/>
            <a:endCxn id="2062" idx="3"/>
          </p:cNvCxnSpPr>
          <p:nvPr/>
        </p:nvCxnSpPr>
        <p:spPr>
          <a:xfrm flipH="1" flipV="1">
            <a:off x="7545405" y="2209800"/>
            <a:ext cx="1277920" cy="117475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A59334D-0E34-49C9-B053-28BB710E4E49}"/>
              </a:ext>
            </a:extLst>
          </p:cNvPr>
          <p:cNvCxnSpPr>
            <a:cxnSpLocks/>
            <a:stCxn id="4" idx="0"/>
            <a:endCxn id="2060" idx="1"/>
          </p:cNvCxnSpPr>
          <p:nvPr/>
        </p:nvCxnSpPr>
        <p:spPr>
          <a:xfrm flipV="1">
            <a:off x="8823325" y="2209799"/>
            <a:ext cx="1038224" cy="117475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34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37" y="673801"/>
            <a:ext cx="6971134" cy="523220"/>
          </a:xfrm>
        </p:spPr>
        <p:txBody>
          <a:bodyPr>
            <a:normAutofit fontScale="90000"/>
          </a:bodyPr>
          <a:lstStyle/>
          <a:p>
            <a:r>
              <a:rPr lang="zh-CN" altLang="en-US" dirty="0">
                <a:latin typeface="Times New Roman" panose="02020603050405020304" pitchFamily="18" charset="0"/>
                <a:ea typeface="宋体" panose="02010600030101010101" pitchFamily="2" charset="-122"/>
              </a:rPr>
              <a:t>个人信息保护案例</a:t>
            </a:r>
            <a:br>
              <a:rPr lang="zh-CN" altLang="en-US" dirty="0"/>
            </a:br>
            <a:endParaRPr lang="zh-CN" altLang="en-US" dirty="0"/>
          </a:p>
        </p:txBody>
      </p:sp>
      <p:sp>
        <p:nvSpPr>
          <p:cNvPr id="7" name="TextBox 6"/>
          <p:cNvSpPr txBox="1"/>
          <p:nvPr/>
        </p:nvSpPr>
        <p:spPr>
          <a:xfrm>
            <a:off x="102637" y="1146759"/>
            <a:ext cx="9689063" cy="1200329"/>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rPr>
              <a:t>浙江判决特大侵犯公民信息案</a:t>
            </a:r>
            <a:endParaRPr lang="en-US" altLang="zh-CN" dirty="0">
              <a:latin typeface="Times New Roman" panose="02020603050405020304" pitchFamily="18" charset="0"/>
              <a:ea typeface="宋体" panose="02010600030101010101" pitchFamily="2" charset="-122"/>
            </a:endParaRPr>
          </a:p>
          <a:p>
            <a:r>
              <a:rPr lang="zh-CN" altLang="en-US" b="0" i="0" dirty="0">
                <a:solidFill>
                  <a:srgbClr val="191919"/>
                </a:solidFill>
                <a:effectLst/>
                <a:latin typeface="PingFang SC"/>
              </a:rPr>
              <a:t>        </a:t>
            </a:r>
            <a:r>
              <a:rPr lang="en-US" altLang="zh-CN" dirty="0">
                <a:solidFill>
                  <a:srgbClr val="191919"/>
                </a:solidFill>
                <a:latin typeface="宋体" panose="02010600030101010101" pitchFamily="2" charset="-122"/>
                <a:ea typeface="宋体" panose="02010600030101010101" pitchFamily="2" charset="-122"/>
              </a:rPr>
              <a:t>2016</a:t>
            </a:r>
            <a:r>
              <a:rPr lang="zh-CN" altLang="en-US" dirty="0">
                <a:solidFill>
                  <a:srgbClr val="191919"/>
                </a:solidFill>
                <a:latin typeface="宋体" panose="02010600030101010101" pitchFamily="2" charset="-122"/>
                <a:ea typeface="宋体" panose="02010600030101010101" pitchFamily="2" charset="-122"/>
              </a:rPr>
              <a:t>年</a:t>
            </a:r>
            <a:r>
              <a:rPr lang="zh-CN" altLang="en-US" b="0" i="0" dirty="0">
                <a:solidFill>
                  <a:srgbClr val="191919"/>
                </a:solidFill>
                <a:effectLst/>
                <a:latin typeface="宋体" panose="02010600030101010101" pitchFamily="2" charset="-122"/>
                <a:ea typeface="宋体" panose="02010600030101010101" pitchFamily="2" charset="-122"/>
              </a:rPr>
              <a:t>王某辉、库某等人侵入部委医疗服务信息系统、某省扶贫网站等，窃取公民个人信息</a:t>
            </a:r>
            <a:r>
              <a:rPr lang="en-US" altLang="zh-CN" b="0" i="0" dirty="0">
                <a:solidFill>
                  <a:srgbClr val="191919"/>
                </a:solidFill>
                <a:effectLst/>
                <a:latin typeface="宋体" panose="02010600030101010101" pitchFamily="2" charset="-122"/>
                <a:ea typeface="宋体" panose="02010600030101010101" pitchFamily="2" charset="-122"/>
              </a:rPr>
              <a:t>7</a:t>
            </a:r>
            <a:r>
              <a:rPr lang="zh-CN" altLang="en-US" b="0" i="0" dirty="0">
                <a:solidFill>
                  <a:srgbClr val="191919"/>
                </a:solidFill>
                <a:effectLst/>
                <a:latin typeface="宋体" panose="02010600030101010101" pitchFamily="2" charset="-122"/>
                <a:ea typeface="宋体" panose="02010600030101010101" pitchFamily="2" charset="-122"/>
              </a:rPr>
              <a:t>亿余条，此后将上述信息进行贩卖。警方远赴江西、福建、内蒙古等地先后抓获犯罪嫌疑人廖某、王某泉等人，并当场查获各类公民个人信息</a:t>
            </a:r>
            <a:r>
              <a:rPr lang="en-US" altLang="zh-CN" b="0" i="0" dirty="0">
                <a:solidFill>
                  <a:srgbClr val="191919"/>
                </a:solidFill>
                <a:effectLst/>
                <a:latin typeface="宋体" panose="02010600030101010101" pitchFamily="2" charset="-122"/>
                <a:ea typeface="宋体" panose="02010600030101010101" pitchFamily="2" charset="-122"/>
              </a:rPr>
              <a:t>2</a:t>
            </a:r>
            <a:r>
              <a:rPr lang="zh-CN" altLang="en-US" b="0" i="0" dirty="0">
                <a:solidFill>
                  <a:srgbClr val="191919"/>
                </a:solidFill>
                <a:effectLst/>
                <a:latin typeface="宋体" panose="02010600030101010101" pitchFamily="2" charset="-122"/>
                <a:ea typeface="宋体" panose="02010600030101010101" pitchFamily="2" charset="-122"/>
              </a:rPr>
              <a:t>亿余条、银行卡</a:t>
            </a:r>
            <a:r>
              <a:rPr lang="en-US" altLang="zh-CN" b="0" i="0" dirty="0">
                <a:solidFill>
                  <a:srgbClr val="191919"/>
                </a:solidFill>
                <a:effectLst/>
                <a:latin typeface="宋体" panose="02010600030101010101" pitchFamily="2" charset="-122"/>
                <a:ea typeface="宋体" panose="02010600030101010101" pitchFamily="2" charset="-122"/>
              </a:rPr>
              <a:t>200</a:t>
            </a:r>
            <a:r>
              <a:rPr lang="zh-CN" altLang="en-US" b="0" i="0" dirty="0">
                <a:solidFill>
                  <a:srgbClr val="191919"/>
                </a:solidFill>
                <a:effectLst/>
                <a:latin typeface="宋体" panose="02010600030101010101" pitchFamily="2" charset="-122"/>
                <a:ea typeface="宋体" panose="02010600030101010101" pitchFamily="2" charset="-122"/>
              </a:rPr>
              <a:t>余套。</a:t>
            </a:r>
            <a:endParaRPr lang="zh-CN" altLang="en-US"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3DCDAFC2-2972-4E2D-91F7-938C56CAA1CA}"/>
              </a:ext>
            </a:extLst>
          </p:cNvPr>
          <p:cNvSpPr txBox="1"/>
          <p:nvPr/>
        </p:nvSpPr>
        <p:spPr>
          <a:xfrm>
            <a:off x="175143" y="4428783"/>
            <a:ext cx="9544050" cy="1477328"/>
          </a:xfrm>
          <a:prstGeom prst="rect">
            <a:avLst/>
          </a:prstGeom>
          <a:noFill/>
        </p:spPr>
        <p:txBody>
          <a:bodyPr wrap="square">
            <a:spAutoFit/>
          </a:bodyPr>
          <a:lstStyle/>
          <a:p>
            <a:r>
              <a:rPr lang="zh-CN" altLang="en-US" b="1" dirty="0">
                <a:latin typeface="Times New Roman" panose="02020603050405020304" pitchFamily="18" charset="0"/>
                <a:ea typeface="宋体" panose="02010600030101010101" pitchFamily="2" charset="-122"/>
              </a:rPr>
              <a:t>德国</a:t>
            </a:r>
            <a:r>
              <a:rPr lang="en-US" altLang="zh-CN" b="1" dirty="0">
                <a:latin typeface="Times New Roman" panose="02020603050405020304" pitchFamily="18" charset="0"/>
                <a:ea typeface="宋体" panose="02010600030101010101" pitchFamily="2" charset="-122"/>
                <a:hlinkClick r:id="rId2">
                  <a:extLst>
                    <a:ext uri="{A12FA001-AC4F-418D-AE19-62706E023703}">
                      <ahyp:hlinkClr xmlns:ahyp="http://schemas.microsoft.com/office/drawing/2018/hyperlinkcolor" val="tx"/>
                    </a:ext>
                  </a:extLst>
                </a:hlinkClick>
              </a:rPr>
              <a:t>knuddels.de</a:t>
            </a:r>
            <a:r>
              <a:rPr lang="zh-CN" altLang="en-US" b="1" dirty="0">
                <a:latin typeface="Times New Roman" panose="02020603050405020304" pitchFamily="18" charset="0"/>
                <a:ea typeface="宋体" panose="02010600030101010101" pitchFamily="2" charset="-122"/>
              </a:rPr>
              <a:t>数据泄露</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        德国的线聊天网站</a:t>
            </a:r>
            <a:r>
              <a:rPr lang="en-US" altLang="zh-CN" dirty="0">
                <a:latin typeface="Times New Roman" panose="02020603050405020304" pitchFamily="18" charset="0"/>
                <a:ea typeface="宋体" panose="02010600030101010101" pitchFamily="2" charset="-122"/>
                <a:hlinkClick r:id="rId2">
                  <a:extLst>
                    <a:ext uri="{A12FA001-AC4F-418D-AE19-62706E023703}">
                      <ahyp:hlinkClr xmlns:ahyp="http://schemas.microsoft.com/office/drawing/2018/hyperlinkcolor" val="tx"/>
                    </a:ext>
                  </a:extLst>
                </a:hlinkClick>
              </a:rPr>
              <a:t>knuddels.de</a:t>
            </a:r>
            <a:r>
              <a:rPr lang="zh-CN" altLang="en-US" dirty="0">
                <a:latin typeface="Times New Roman" panose="02020603050405020304" pitchFamily="18" charset="0"/>
                <a:ea typeface="宋体" panose="02010600030101010101" pitchFamily="2" charset="-122"/>
              </a:rPr>
              <a:t>，该网站于</a:t>
            </a:r>
            <a:r>
              <a:rPr lang="en-US" altLang="zh-CN" dirty="0">
                <a:latin typeface="Times New Roman" panose="02020603050405020304" pitchFamily="18" charset="0"/>
                <a:ea typeface="宋体" panose="02010600030101010101" pitchFamily="2" charset="-122"/>
              </a:rPr>
              <a:t>2018</a:t>
            </a:r>
            <a:r>
              <a:rPr lang="zh-CN" altLang="en-US" dirty="0">
                <a:latin typeface="Times New Roman" panose="02020603050405020304" pitchFamily="18" charset="0"/>
                <a:ea typeface="宋体" panose="02010600030101010101" pitchFamily="2" charset="-122"/>
              </a:rPr>
              <a:t>年七月遭到黑客袭击，导致约三十万位用户的电子邮件和密码泄露，经德国 </a:t>
            </a:r>
            <a:r>
              <a:rPr lang="en-US" altLang="zh-CN" dirty="0" err="1">
                <a:latin typeface="Times New Roman" panose="02020603050405020304" pitchFamily="18" charset="0"/>
                <a:ea typeface="宋体" panose="02010600030101010101" pitchFamily="2" charset="-122"/>
              </a:rPr>
              <a:t>baden-wurttemberg</a:t>
            </a:r>
            <a:r>
              <a:rPr lang="zh-CN" altLang="en-US" dirty="0">
                <a:latin typeface="Times New Roman" panose="02020603050405020304" pitchFamily="18" charset="0"/>
                <a:ea typeface="宋体" panose="02010600030101010101" pitchFamily="2" charset="-122"/>
              </a:rPr>
              <a:t>数据保护局（ </a:t>
            </a:r>
            <a:r>
              <a:rPr lang="en-US" altLang="zh-CN" dirty="0" err="1">
                <a:latin typeface="Times New Roman" panose="02020603050405020304" pitchFamily="18" charset="0"/>
                <a:ea typeface="宋体" panose="02010600030101010101" pitchFamily="2" charset="-122"/>
              </a:rPr>
              <a:t>LfDI</a:t>
            </a:r>
            <a:r>
              <a:rPr lang="zh-CN" altLang="en-US" dirty="0">
                <a:latin typeface="Times New Roman" panose="02020603050405020304" pitchFamily="18" charset="0"/>
                <a:ea typeface="宋体" panose="02010600030101010101" pitchFamily="2" charset="-122"/>
              </a:rPr>
              <a:t>）调查，</a:t>
            </a:r>
            <a:r>
              <a:rPr lang="en-US" altLang="zh-CN" dirty="0">
                <a:latin typeface="Times New Roman" panose="02020603050405020304" pitchFamily="18" charset="0"/>
                <a:ea typeface="宋体" panose="02010600030101010101" pitchFamily="2" charset="-122"/>
                <a:hlinkClick r:id="rId2">
                  <a:extLst>
                    <a:ext uri="{A12FA001-AC4F-418D-AE19-62706E023703}">
                      <ahyp:hlinkClr xmlns:ahyp="http://schemas.microsoft.com/office/drawing/2018/hyperlinkcolor" val="tx"/>
                    </a:ext>
                  </a:extLst>
                </a:hlinkClick>
              </a:rPr>
              <a:t>knuddels.de</a:t>
            </a:r>
            <a:r>
              <a:rPr lang="zh-CN" altLang="en-US" dirty="0">
                <a:latin typeface="Times New Roman" panose="02020603050405020304" pitchFamily="18" charset="0"/>
                <a:ea typeface="宋体" panose="02010600030101010101" pitchFamily="2" charset="-122"/>
              </a:rPr>
              <a:t>以纯文本方式储存用户密码，没有采取任何加密措施。据此，</a:t>
            </a:r>
            <a:r>
              <a:rPr lang="en-US" altLang="zh-CN" dirty="0" err="1">
                <a:latin typeface="Times New Roman" panose="02020603050405020304" pitchFamily="18" charset="0"/>
                <a:ea typeface="宋体" panose="02010600030101010101" pitchFamily="2" charset="-122"/>
              </a:rPr>
              <a:t>LfDI</a:t>
            </a:r>
            <a:r>
              <a:rPr lang="zh-CN" altLang="en-US" dirty="0">
                <a:latin typeface="Times New Roman" panose="02020603050405020304" pitchFamily="18" charset="0"/>
                <a:ea typeface="宋体" panose="02010600030101010101" pitchFamily="2" charset="-122"/>
              </a:rPr>
              <a:t>依据</a:t>
            </a:r>
            <a:r>
              <a:rPr lang="en-US" altLang="zh-CN" dirty="0">
                <a:latin typeface="Times New Roman" panose="02020603050405020304" pitchFamily="18" charset="0"/>
                <a:ea typeface="宋体" panose="02010600030101010101" pitchFamily="2" charset="-122"/>
              </a:rPr>
              <a:t>GDPR</a:t>
            </a:r>
            <a:r>
              <a:rPr lang="zh-CN" altLang="en-US" dirty="0">
                <a:latin typeface="Times New Roman" panose="02020603050405020304" pitchFamily="18" charset="0"/>
                <a:ea typeface="宋体" panose="02010600030101010101" pitchFamily="2" charset="-122"/>
              </a:rPr>
              <a:t>第</a:t>
            </a:r>
            <a:r>
              <a:rPr lang="en-US" altLang="zh-CN" dirty="0">
                <a:latin typeface="Times New Roman" panose="02020603050405020304" pitchFamily="18" charset="0"/>
                <a:ea typeface="宋体" panose="02010600030101010101" pitchFamily="2" charset="-122"/>
              </a:rPr>
              <a:t>83</a:t>
            </a:r>
            <a:r>
              <a:rPr lang="zh-CN" altLang="en-US" dirty="0">
                <a:latin typeface="Times New Roman" panose="02020603050405020304" pitchFamily="18" charset="0"/>
                <a:ea typeface="宋体" panose="02010600030101010101" pitchFamily="2" charset="-122"/>
              </a:rPr>
              <a:t>条第</a:t>
            </a: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款对</a:t>
            </a:r>
            <a:r>
              <a:rPr lang="en-US" altLang="zh-CN" dirty="0">
                <a:latin typeface="Times New Roman" panose="02020603050405020304" pitchFamily="18" charset="0"/>
                <a:ea typeface="宋体" panose="02010600030101010101" pitchFamily="2" charset="-122"/>
                <a:hlinkClick r:id="rId2">
                  <a:extLst>
                    <a:ext uri="{A12FA001-AC4F-418D-AE19-62706E023703}">
                      <ahyp:hlinkClr xmlns:ahyp="http://schemas.microsoft.com/office/drawing/2018/hyperlinkcolor" val="tx"/>
                    </a:ext>
                  </a:extLst>
                </a:hlinkClick>
              </a:rPr>
              <a:t>knuddels.de</a:t>
            </a:r>
            <a:r>
              <a:rPr lang="zh-CN" altLang="en-US" dirty="0">
                <a:latin typeface="Times New Roman" panose="02020603050405020304" pitchFamily="18" charset="0"/>
                <a:ea typeface="宋体" panose="02010600030101010101" pitchFamily="2" charset="-122"/>
              </a:rPr>
              <a:t>进行了罚款。</a:t>
            </a:r>
          </a:p>
        </p:txBody>
      </p:sp>
      <p:sp>
        <p:nvSpPr>
          <p:cNvPr id="6" name="TextBox 6">
            <a:extLst>
              <a:ext uri="{FF2B5EF4-FFF2-40B4-BE49-F238E27FC236}">
                <a16:creationId xmlns:a16="http://schemas.microsoft.com/office/drawing/2014/main" id="{31B9C3B0-A07B-44C8-A330-A16207DF6F59}"/>
              </a:ext>
            </a:extLst>
          </p:cNvPr>
          <p:cNvSpPr txBox="1"/>
          <p:nvPr/>
        </p:nvSpPr>
        <p:spPr>
          <a:xfrm>
            <a:off x="102637" y="2690336"/>
            <a:ext cx="9689063" cy="1477328"/>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rPr>
              <a:t>“净网</a:t>
            </a:r>
            <a:r>
              <a:rPr lang="en-US" altLang="zh-CN" b="1" dirty="0">
                <a:latin typeface="Times New Roman" panose="02020603050405020304" pitchFamily="18" charset="0"/>
                <a:ea typeface="宋体" panose="02010600030101010101" pitchFamily="2" charset="-122"/>
              </a:rPr>
              <a:t>2020”</a:t>
            </a:r>
            <a:r>
              <a:rPr lang="zh-CN" altLang="en-US" b="1" dirty="0">
                <a:latin typeface="Times New Roman" panose="02020603050405020304" pitchFamily="18" charset="0"/>
                <a:ea typeface="宋体" panose="02010600030101010101" pitchFamily="2" charset="-122"/>
              </a:rPr>
              <a:t>专项行动“</a:t>
            </a:r>
            <a:r>
              <a:rPr lang="en-US" altLang="zh-CN" b="1" dirty="0">
                <a:latin typeface="Times New Roman" panose="02020603050405020304" pitchFamily="18" charset="0"/>
                <a:ea typeface="宋体" panose="02010600030101010101" pitchFamily="2" charset="-122"/>
              </a:rPr>
              <a:t>4.03”</a:t>
            </a:r>
            <a:r>
              <a:rPr lang="zh-CN" altLang="en-US" b="1" dirty="0">
                <a:latin typeface="Times New Roman" panose="02020603050405020304" pitchFamily="18" charset="0"/>
                <a:ea typeface="宋体" panose="02010600030101010101" pitchFamily="2" charset="-122"/>
              </a:rPr>
              <a:t>专案</a:t>
            </a:r>
            <a:endParaRPr lang="en-US" altLang="zh-CN" dirty="0">
              <a:latin typeface="Times New Roman" panose="02020603050405020304" pitchFamily="18" charset="0"/>
              <a:ea typeface="宋体" panose="02010600030101010101" pitchFamily="2" charset="-122"/>
            </a:endParaRPr>
          </a:p>
          <a:p>
            <a:r>
              <a:rPr lang="zh-CN" altLang="en-US" dirty="0">
                <a:solidFill>
                  <a:srgbClr val="191919"/>
                </a:solidFill>
                <a:latin typeface="宋体" panose="02010600030101010101" pitchFamily="2" charset="-122"/>
                <a:ea typeface="宋体" panose="02010600030101010101" pitchFamily="2" charset="-122"/>
              </a:rPr>
              <a:t>    大庆市</a:t>
            </a:r>
            <a:r>
              <a:rPr lang="en-US" altLang="zh-CN" dirty="0">
                <a:solidFill>
                  <a:srgbClr val="191919"/>
                </a:solidFill>
                <a:latin typeface="宋体" panose="02010600030101010101" pitchFamily="2" charset="-122"/>
                <a:ea typeface="宋体" panose="02010600030101010101" pitchFamily="2" charset="-122"/>
              </a:rPr>
              <a:t>3</a:t>
            </a:r>
            <a:r>
              <a:rPr lang="zh-CN" altLang="en-US" dirty="0">
                <a:solidFill>
                  <a:srgbClr val="191919"/>
                </a:solidFill>
                <a:latin typeface="宋体" panose="02010600030101010101" pitchFamily="2" charset="-122"/>
                <a:ea typeface="宋体" panose="02010600030101010101" pitchFamily="2" charset="-122"/>
              </a:rPr>
              <a:t>名嫌疑人利用</a:t>
            </a:r>
            <a:r>
              <a:rPr lang="en-US" altLang="zh-CN" dirty="0">
                <a:solidFill>
                  <a:srgbClr val="191919"/>
                </a:solidFill>
                <a:latin typeface="宋体" panose="02010600030101010101" pitchFamily="2" charset="-122"/>
                <a:ea typeface="宋体" panose="02010600030101010101" pitchFamily="2" charset="-122"/>
              </a:rPr>
              <a:t>E</a:t>
            </a:r>
            <a:r>
              <a:rPr lang="zh-CN" altLang="en-US" dirty="0">
                <a:solidFill>
                  <a:srgbClr val="191919"/>
                </a:solidFill>
                <a:latin typeface="宋体" panose="02010600030101010101" pitchFamily="2" charset="-122"/>
                <a:ea typeface="宋体" panose="02010600030101010101" pitchFamily="2" charset="-122"/>
              </a:rPr>
              <a:t>语言’编程的“欧卡”和“哈喽”两款作案专用工具软件，倒卖个人简历，涉嫌侵犯公民个人信息犯罪。</a:t>
            </a:r>
            <a:r>
              <a:rPr lang="en-US" altLang="zh-CN" dirty="0">
                <a:solidFill>
                  <a:srgbClr val="191919"/>
                </a:solidFill>
                <a:latin typeface="宋体" panose="02010600030101010101" pitchFamily="2" charset="-122"/>
                <a:ea typeface="宋体" panose="02010600030101010101" pitchFamily="2" charset="-122"/>
              </a:rPr>
              <a:t>200</a:t>
            </a:r>
            <a:r>
              <a:rPr lang="zh-CN" altLang="en-US" dirty="0">
                <a:solidFill>
                  <a:srgbClr val="191919"/>
                </a:solidFill>
                <a:latin typeface="宋体" panose="02010600030101010101" pitchFamily="2" charset="-122"/>
                <a:ea typeface="宋体" panose="02010600030101010101" pitchFamily="2" charset="-122"/>
              </a:rPr>
              <a:t>名警力出战</a:t>
            </a:r>
            <a:r>
              <a:rPr lang="en-US" altLang="zh-CN" dirty="0">
                <a:solidFill>
                  <a:srgbClr val="191919"/>
                </a:solidFill>
                <a:latin typeface="宋体" panose="02010600030101010101" pitchFamily="2" charset="-122"/>
                <a:ea typeface="宋体" panose="02010600030101010101" pitchFamily="2" charset="-122"/>
              </a:rPr>
              <a:t>6</a:t>
            </a:r>
            <a:r>
              <a:rPr lang="zh-CN" altLang="en-US" dirty="0">
                <a:solidFill>
                  <a:srgbClr val="191919"/>
                </a:solidFill>
                <a:latin typeface="宋体" panose="02010600030101010101" pitchFamily="2" charset="-122"/>
                <a:ea typeface="宋体" panose="02010600030101010101" pitchFamily="2" charset="-122"/>
              </a:rPr>
              <a:t>省</a:t>
            </a:r>
            <a:r>
              <a:rPr lang="en-US" altLang="zh-CN" dirty="0">
                <a:solidFill>
                  <a:srgbClr val="191919"/>
                </a:solidFill>
                <a:latin typeface="宋体" panose="02010600030101010101" pitchFamily="2" charset="-122"/>
                <a:ea typeface="宋体" panose="02010600030101010101" pitchFamily="2" charset="-122"/>
              </a:rPr>
              <a:t>8</a:t>
            </a:r>
            <a:r>
              <a:rPr lang="zh-CN" altLang="en-US" dirty="0">
                <a:solidFill>
                  <a:srgbClr val="191919"/>
                </a:solidFill>
                <a:latin typeface="宋体" panose="02010600030101010101" pitchFamily="2" charset="-122"/>
                <a:ea typeface="宋体" panose="02010600030101010101" pitchFamily="2" charset="-122"/>
              </a:rPr>
              <a:t>市，捣毁包括</a:t>
            </a:r>
            <a:r>
              <a:rPr lang="en-US" altLang="zh-CN" dirty="0">
                <a:solidFill>
                  <a:srgbClr val="191919"/>
                </a:solidFill>
                <a:latin typeface="宋体" panose="02010600030101010101" pitchFamily="2" charset="-122"/>
                <a:ea typeface="宋体" panose="02010600030101010101" pitchFamily="2" charset="-122"/>
              </a:rPr>
              <a:t>7</a:t>
            </a:r>
            <a:r>
              <a:rPr lang="zh-CN" altLang="en-US" dirty="0">
                <a:solidFill>
                  <a:srgbClr val="191919"/>
                </a:solidFill>
                <a:latin typeface="宋体" panose="02010600030101010101" pitchFamily="2" charset="-122"/>
                <a:ea typeface="宋体" panose="02010600030101010101" pitchFamily="2" charset="-122"/>
              </a:rPr>
              <a:t>所公司在内的犯罪窝点</a:t>
            </a:r>
            <a:r>
              <a:rPr lang="en-US" altLang="zh-CN" dirty="0">
                <a:solidFill>
                  <a:srgbClr val="191919"/>
                </a:solidFill>
                <a:latin typeface="宋体" panose="02010600030101010101" pitchFamily="2" charset="-122"/>
                <a:ea typeface="宋体" panose="02010600030101010101" pitchFamily="2" charset="-122"/>
              </a:rPr>
              <a:t>17</a:t>
            </a:r>
            <a:r>
              <a:rPr lang="zh-CN" altLang="en-US" dirty="0">
                <a:solidFill>
                  <a:srgbClr val="191919"/>
                </a:solidFill>
                <a:latin typeface="宋体" panose="02010600030101010101" pitchFamily="2" charset="-122"/>
                <a:ea typeface="宋体" panose="02010600030101010101" pitchFamily="2" charset="-122"/>
              </a:rPr>
              <a:t>处，涉案金额</a:t>
            </a:r>
            <a:r>
              <a:rPr lang="en-US" altLang="zh-CN" dirty="0">
                <a:solidFill>
                  <a:srgbClr val="191919"/>
                </a:solidFill>
                <a:latin typeface="宋体" panose="02010600030101010101" pitchFamily="2" charset="-122"/>
                <a:ea typeface="宋体" panose="02010600030101010101" pitchFamily="2" charset="-122"/>
              </a:rPr>
              <a:t>7500</a:t>
            </a:r>
            <a:r>
              <a:rPr lang="zh-CN" altLang="en-US" dirty="0">
                <a:solidFill>
                  <a:srgbClr val="191919"/>
                </a:solidFill>
                <a:latin typeface="宋体" panose="02010600030101010101" pitchFamily="2" charset="-122"/>
                <a:ea typeface="宋体" panose="02010600030101010101" pitchFamily="2" charset="-122"/>
              </a:rPr>
              <a:t>余万元；缴获公民个人信息</a:t>
            </a:r>
            <a:r>
              <a:rPr lang="en-US" altLang="zh-CN" dirty="0">
                <a:solidFill>
                  <a:srgbClr val="191919"/>
                </a:solidFill>
                <a:latin typeface="宋体" panose="02010600030101010101" pitchFamily="2" charset="-122"/>
                <a:ea typeface="宋体" panose="02010600030101010101" pitchFamily="2" charset="-122"/>
              </a:rPr>
              <a:t>1500</a:t>
            </a:r>
            <a:r>
              <a:rPr lang="zh-CN" altLang="en-US" dirty="0">
                <a:solidFill>
                  <a:srgbClr val="191919"/>
                </a:solidFill>
                <a:latin typeface="宋体" panose="02010600030101010101" pitchFamily="2" charset="-122"/>
                <a:ea typeface="宋体" panose="02010600030101010101" pitchFamily="2" charset="-122"/>
              </a:rPr>
              <a:t>余万条。</a:t>
            </a:r>
            <a:r>
              <a:rPr lang="en-US" altLang="zh-CN" dirty="0">
                <a:solidFill>
                  <a:srgbClr val="191919"/>
                </a:solidFill>
                <a:latin typeface="宋体" panose="02010600030101010101" pitchFamily="2" charset="-122"/>
                <a:ea typeface="宋体" panose="02010600030101010101" pitchFamily="2" charset="-122"/>
              </a:rPr>
              <a:t>72</a:t>
            </a:r>
            <a:r>
              <a:rPr lang="zh-CN" altLang="en-US" dirty="0">
                <a:solidFill>
                  <a:srgbClr val="191919"/>
                </a:solidFill>
                <a:latin typeface="宋体" panose="02010600030101010101" pitchFamily="2" charset="-122"/>
                <a:ea typeface="宋体" panose="02010600030101010101" pitchFamily="2" charset="-122"/>
              </a:rPr>
              <a:t>人组成的犯罪团伙分成了</a:t>
            </a:r>
            <a:r>
              <a:rPr lang="en-US" altLang="zh-CN" dirty="0">
                <a:solidFill>
                  <a:srgbClr val="191919"/>
                </a:solidFill>
                <a:latin typeface="宋体" panose="02010600030101010101" pitchFamily="2" charset="-122"/>
                <a:ea typeface="宋体" panose="02010600030101010101" pitchFamily="2" charset="-122"/>
              </a:rPr>
              <a:t>7</a:t>
            </a:r>
            <a:r>
              <a:rPr lang="zh-CN" altLang="en-US" dirty="0">
                <a:solidFill>
                  <a:srgbClr val="191919"/>
                </a:solidFill>
                <a:latin typeface="宋体" panose="02010600030101010101" pitchFamily="2" charset="-122"/>
                <a:ea typeface="宋体" panose="02010600030101010101" pitchFamily="2" charset="-122"/>
              </a:rPr>
              <a:t>个小组，两个老板甚至多次去境外谈‘合作’。</a:t>
            </a:r>
          </a:p>
        </p:txBody>
      </p:sp>
    </p:spTree>
    <p:extLst>
      <p:ext uri="{BB962C8B-B14F-4D97-AF65-F5344CB8AC3E}">
        <p14:creationId xmlns:p14="http://schemas.microsoft.com/office/powerpoint/2010/main" val="3554918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t>03</a:t>
            </a:r>
          </a:p>
          <a:p>
            <a:endParaRPr lang="zh-CN" altLang="en-US" dirty="0"/>
          </a:p>
        </p:txBody>
      </p:sp>
      <p:sp>
        <p:nvSpPr>
          <p:cNvPr id="5" name="文本占位符 4"/>
          <p:cNvSpPr>
            <a:spLocks noGrp="1"/>
          </p:cNvSpPr>
          <p:nvPr>
            <p:ph type="body" sz="quarter" idx="13"/>
          </p:nvPr>
        </p:nvSpPr>
        <p:spPr>
          <a:xfrm>
            <a:off x="4992791" y="2568505"/>
            <a:ext cx="5871725" cy="684597"/>
          </a:xfrm>
        </p:spPr>
        <p:txBody>
          <a:bodyPr/>
          <a:lstStyle/>
          <a:p>
            <a:r>
              <a:rPr lang="zh-CN" altLang="en-US" b="1" dirty="0">
                <a:latin typeface="Times New Roman" panose="02020603050405020304" pitchFamily="18" charset="0"/>
                <a:ea typeface="宋体" panose="02010600030101010101" pitchFamily="2" charset="-122"/>
              </a:rPr>
              <a:t>信息泄露方式、防护方法</a:t>
            </a:r>
          </a:p>
          <a:p>
            <a:endParaRPr lang="en-US" altLang="zh-CN" b="1" dirty="0">
              <a:latin typeface="Times New Roman" panose="02020603050405020304" pitchFamily="18" charset="0"/>
              <a:ea typeface="宋体" panose="02010600030101010101" pitchFamily="2" charset="-122"/>
            </a:endParaRPr>
          </a:p>
        </p:txBody>
      </p:sp>
      <p:sp>
        <p:nvSpPr>
          <p:cNvPr id="7" name="文本占位符 6"/>
          <p:cNvSpPr>
            <a:spLocks noGrp="1"/>
          </p:cNvSpPr>
          <p:nvPr>
            <p:ph type="body" sz="quarter" idx="15"/>
          </p:nvPr>
        </p:nvSpPr>
        <p:spPr>
          <a:xfrm>
            <a:off x="4992791" y="3599090"/>
            <a:ext cx="6043566" cy="1860494"/>
          </a:xfrm>
        </p:spPr>
        <p:txBody>
          <a:bodyPr/>
          <a:lstStyle/>
          <a:p>
            <a:r>
              <a:rPr lang="zh-CN" altLang="en-US" dirty="0">
                <a:latin typeface="Times New Roman" panose="02020603050405020304" pitchFamily="18" charset="0"/>
                <a:ea typeface="宋体" panose="02010600030101010101" pitchFamily="2" charset="-122"/>
              </a:rPr>
              <a:t>个人信息泄露方式</a:t>
            </a:r>
          </a:p>
          <a:p>
            <a:r>
              <a:rPr lang="zh-CN" altLang="en-US" dirty="0">
                <a:latin typeface="Times New Roman" panose="02020603050405020304" pitchFamily="18" charset="0"/>
                <a:ea typeface="宋体" panose="02010600030101010101" pitchFamily="2" charset="-122"/>
              </a:rPr>
              <a:t>个人信息泄露防护方法</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个人隐私泄露检测工具</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概念定义</a:t>
            </a:r>
            <a:endParaRPr lang="en-US" altLang="zh-CN" dirty="0"/>
          </a:p>
          <a:p>
            <a:r>
              <a:rPr lang="zh-CN" altLang="en-US" dirty="0"/>
              <a:t>个人信息保护法律的发展</a:t>
            </a:r>
            <a:endParaRPr lang="en-US" altLang="zh-CN" dirty="0"/>
          </a:p>
          <a:p>
            <a:r>
              <a:rPr lang="zh-CN" altLang="en-US" dirty="0"/>
              <a:t>信息泄露方式、防护方法</a:t>
            </a:r>
            <a:endParaRPr lang="en-US" altLang="zh-CN" dirty="0"/>
          </a:p>
          <a:p>
            <a:r>
              <a:rPr lang="zh-CN" altLang="en-US" dirty="0"/>
              <a:t>总结和展望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41990"/>
            <a:ext cx="6971134" cy="523220"/>
          </a:xfrm>
        </p:spPr>
        <p:txBody>
          <a:bodyPr/>
          <a:lstStyle/>
          <a:p>
            <a:r>
              <a:rPr lang="zh-CN" altLang="en-US" dirty="0"/>
              <a:t>个人信息泄漏方式</a:t>
            </a:r>
          </a:p>
        </p:txBody>
      </p:sp>
      <p:sp>
        <p:nvSpPr>
          <p:cNvPr id="3" name="圆角矩形 2"/>
          <p:cNvSpPr/>
          <p:nvPr/>
        </p:nvSpPr>
        <p:spPr>
          <a:xfrm>
            <a:off x="877616" y="1981692"/>
            <a:ext cx="9617015" cy="13305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用户想要使用某些平台服务，必须提供个人信息予以注册。黑客利用平台系统漏洞，对含有大量个人信息数据的平台发起攻击，获取用户认证信息，造成了用户个人数据信息泄漏（例如韩国农协银行数据泄露事件，黑客篡改该行</a:t>
            </a:r>
            <a:r>
              <a:rPr lang="en-US" altLang="zh-CN" dirty="0">
                <a:solidFill>
                  <a:schemeClr val="tx1"/>
                </a:solidFill>
                <a:latin typeface="Times New Roman" panose="02020603050405020304" pitchFamily="18" charset="0"/>
                <a:ea typeface="宋体" panose="02010600030101010101" pitchFamily="2" charset="-122"/>
              </a:rPr>
              <a:t>320</a:t>
            </a:r>
            <a:r>
              <a:rPr lang="zh-CN" altLang="en-US" dirty="0">
                <a:solidFill>
                  <a:schemeClr val="tx1"/>
                </a:solidFill>
                <a:latin typeface="Times New Roman" panose="02020603050405020304" pitchFamily="18" charset="0"/>
                <a:ea typeface="宋体" panose="02010600030101010101" pitchFamily="2" charset="-122"/>
              </a:rPr>
              <a:t>多台服务器，大量用户隐私数据如，住址，身份证号码遭泄露，恶意删除等，给该行造成了严重的经济损失）。</a:t>
            </a:r>
          </a:p>
        </p:txBody>
      </p:sp>
      <p:sp>
        <p:nvSpPr>
          <p:cNvPr id="8" name="圆角矩形 7"/>
          <p:cNvSpPr/>
          <p:nvPr/>
        </p:nvSpPr>
        <p:spPr>
          <a:xfrm>
            <a:off x="799755" y="4099464"/>
            <a:ext cx="9392540" cy="19933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在广告服务，信息系统建设等商业场景中，合作商通常被赋予一定的数据权限。如在业务过程中直接以明文传输个人信息甚至违法传输个人信息，及其容易造成个人信息泄漏。若持有数据的企业被他人收购，易发生数据流转的情况，数据以无形的资产被转移到新企业的过程中造成个人信息的泄漏。</a:t>
            </a:r>
          </a:p>
          <a:p>
            <a:endParaRPr lang="zh-CN" altLang="en-US" dirty="0">
              <a:solidFill>
                <a:schemeClr val="tx1"/>
              </a:solidFill>
            </a:endParaRPr>
          </a:p>
        </p:txBody>
      </p:sp>
      <p:sp>
        <p:nvSpPr>
          <p:cNvPr id="12" name="圆角矩形 11"/>
          <p:cNvSpPr/>
          <p:nvPr/>
        </p:nvSpPr>
        <p:spPr>
          <a:xfrm>
            <a:off x="1049153" y="1409308"/>
            <a:ext cx="3434502" cy="3962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黑客外部攻击导致个人信息泄漏</a:t>
            </a:r>
          </a:p>
        </p:txBody>
      </p:sp>
      <p:sp>
        <p:nvSpPr>
          <p:cNvPr id="13" name="圆角矩形 12"/>
          <p:cNvSpPr/>
          <p:nvPr/>
        </p:nvSpPr>
        <p:spPr>
          <a:xfrm>
            <a:off x="1049153" y="3704829"/>
            <a:ext cx="4446872" cy="39463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业务合作或商业活动引发个人信息泄漏</a:t>
            </a:r>
          </a:p>
        </p:txBody>
      </p:sp>
    </p:spTree>
    <p:extLst>
      <p:ext uri="{BB962C8B-B14F-4D97-AF65-F5344CB8AC3E}">
        <p14:creationId xmlns:p14="http://schemas.microsoft.com/office/powerpoint/2010/main" val="3472603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55103"/>
            <a:ext cx="6971134" cy="523220"/>
          </a:xfrm>
        </p:spPr>
        <p:txBody>
          <a:bodyPr/>
          <a:lstStyle/>
          <a:p>
            <a:r>
              <a:rPr lang="zh-CN" altLang="en-US" dirty="0"/>
              <a:t>个人信息泄漏方式</a:t>
            </a:r>
          </a:p>
        </p:txBody>
      </p:sp>
      <p:sp>
        <p:nvSpPr>
          <p:cNvPr id="5" name="圆角矩形 4"/>
          <p:cNvSpPr/>
          <p:nvPr/>
        </p:nvSpPr>
        <p:spPr>
          <a:xfrm>
            <a:off x="981777" y="5208395"/>
            <a:ext cx="6576953" cy="10491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企业内部人员离职或被不法分子收买，非法获取用户数据，带走相关客户资料，进行非法买卖交易，导致个人信息泄漏。</a:t>
            </a:r>
          </a:p>
        </p:txBody>
      </p:sp>
      <p:sp>
        <p:nvSpPr>
          <p:cNvPr id="7" name="圆角矩形 6"/>
          <p:cNvSpPr/>
          <p:nvPr/>
        </p:nvSpPr>
        <p:spPr>
          <a:xfrm>
            <a:off x="981777" y="1483816"/>
            <a:ext cx="8145871" cy="1287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移动存储设备，例如笔记本电脑，移动硬盘，手机，数码相机等等，一旦  </a:t>
            </a:r>
            <a:r>
              <a:rPr lang="en-US" altLang="zh-CN" dirty="0">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丢失或者维修，里面存储的数据会暴露无疑。</a:t>
            </a:r>
          </a:p>
        </p:txBody>
      </p:sp>
      <p:sp>
        <p:nvSpPr>
          <p:cNvPr id="11" name="TextBox 10"/>
          <p:cNvSpPr txBox="1"/>
          <p:nvPr/>
        </p:nvSpPr>
        <p:spPr>
          <a:xfrm>
            <a:off x="1072262" y="3486215"/>
            <a:ext cx="7180447" cy="1200329"/>
          </a:xfrm>
          <a:prstGeom prst="rect">
            <a:avLst/>
          </a:prstGeom>
          <a:noFill/>
        </p:spPr>
        <p:txBody>
          <a:bodyPr wrap="square" rtlCol="0">
            <a:spAutoFit/>
          </a:bodyPr>
          <a:lstStyle/>
          <a:p>
            <a:r>
              <a:rPr lang="zh-CN" altLang="en-US" dirty="0"/>
              <a:t>      </a:t>
            </a:r>
            <a:r>
              <a:rPr lang="zh-CN" altLang="en-US" dirty="0">
                <a:latin typeface="Times New Roman" panose="02020603050405020304" pitchFamily="18" charset="0"/>
                <a:ea typeface="宋体" panose="02010600030101010101" pitchFamily="2" charset="-122"/>
              </a:rPr>
              <a:t>用户社交软件发布的包含部分个人信息的相关动态，随手丢弃记录有部分个人信息的各类单据（如快递单据，消费单据等），造成个人信息的泄漏。</a:t>
            </a:r>
          </a:p>
          <a:p>
            <a:endParaRPr lang="zh-CN" altLang="en-US" dirty="0"/>
          </a:p>
        </p:txBody>
      </p:sp>
      <p:sp>
        <p:nvSpPr>
          <p:cNvPr id="15" name="圆角矩形 14"/>
          <p:cNvSpPr/>
          <p:nvPr/>
        </p:nvSpPr>
        <p:spPr>
          <a:xfrm>
            <a:off x="1072262" y="2978968"/>
            <a:ext cx="3915570" cy="43323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用户意外透露个人信息导致信息泄漏</a:t>
            </a:r>
          </a:p>
        </p:txBody>
      </p:sp>
      <p:sp>
        <p:nvSpPr>
          <p:cNvPr id="16" name="圆角矩形 15"/>
          <p:cNvSpPr/>
          <p:nvPr/>
        </p:nvSpPr>
        <p:spPr>
          <a:xfrm>
            <a:off x="1072262" y="1152424"/>
            <a:ext cx="4167737" cy="45719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移动存储设备丢失或维修造成信息泄漏</a:t>
            </a:r>
          </a:p>
        </p:txBody>
      </p:sp>
      <p:sp>
        <p:nvSpPr>
          <p:cNvPr id="17" name="圆角矩形 16"/>
          <p:cNvSpPr/>
          <p:nvPr/>
        </p:nvSpPr>
        <p:spPr>
          <a:xfrm>
            <a:off x="1072262" y="4847351"/>
            <a:ext cx="3734602" cy="4042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内部人员盗窃数据导致信息泄漏</a:t>
            </a:r>
          </a:p>
        </p:txBody>
      </p:sp>
    </p:spTree>
    <p:extLst>
      <p:ext uri="{BB962C8B-B14F-4D97-AF65-F5344CB8AC3E}">
        <p14:creationId xmlns:p14="http://schemas.microsoft.com/office/powerpoint/2010/main" val="112124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个人信息泄漏防护方法</a:t>
            </a:r>
          </a:p>
        </p:txBody>
      </p:sp>
      <p:sp>
        <p:nvSpPr>
          <p:cNvPr id="3" name="圆角矩形 2"/>
          <p:cNvSpPr/>
          <p:nvPr/>
        </p:nvSpPr>
        <p:spPr>
          <a:xfrm>
            <a:off x="959585" y="1529941"/>
            <a:ext cx="9894771" cy="16157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个人终端数据泄漏防护系统能够对用户终端上可能发生泄露的渠道进行检测和控制，如</a:t>
            </a:r>
            <a:r>
              <a:rPr lang="en-US" altLang="zh-CN" dirty="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打印、</a:t>
            </a:r>
            <a:r>
              <a:rPr lang="en-US" altLang="zh-CN" dirty="0">
                <a:solidFill>
                  <a:schemeClr val="tx1"/>
                </a:solidFill>
                <a:latin typeface="Times New Roman" panose="02020603050405020304" pitchFamily="18" charset="0"/>
                <a:ea typeface="宋体" panose="02010600030101010101" pitchFamily="2" charset="-122"/>
              </a:rPr>
              <a:t>USB</a:t>
            </a:r>
            <a:r>
              <a:rPr lang="zh-CN" altLang="en-US" dirty="0">
                <a:solidFill>
                  <a:schemeClr val="tx1"/>
                </a:solidFill>
                <a:latin typeface="Times New Roman" panose="02020603050405020304" pitchFamily="18" charset="0"/>
                <a:ea typeface="宋体" panose="02010600030101010101" pitchFamily="2" charset="-122"/>
              </a:rPr>
              <a:t>盘、同时也能完整记录并统计分析所有可能的数据泄露事件，确保整个企业范围内事件可视性。</a:t>
            </a:r>
          </a:p>
        </p:txBody>
      </p:sp>
      <p:sp>
        <p:nvSpPr>
          <p:cNvPr id="6" name="圆角矩形 5"/>
          <p:cNvSpPr/>
          <p:nvPr/>
        </p:nvSpPr>
        <p:spPr>
          <a:xfrm>
            <a:off x="959585" y="4049095"/>
            <a:ext cx="9760553" cy="18552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在网络边界部署下一代防火墙、应用负载均衡、</a:t>
            </a:r>
            <a:r>
              <a:rPr lang="en-US" altLang="zh-CN" dirty="0">
                <a:solidFill>
                  <a:schemeClr val="tx1"/>
                </a:solidFill>
                <a:latin typeface="Times New Roman" panose="02020603050405020304" pitchFamily="18" charset="0"/>
                <a:ea typeface="宋体" panose="02010600030101010101" pitchFamily="2" charset="-122"/>
              </a:rPr>
              <a:t>WAF</a:t>
            </a: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Web Application Firewall</a:t>
            </a:r>
            <a:r>
              <a:rPr lang="zh-CN" altLang="en-US" dirty="0">
                <a:solidFill>
                  <a:schemeClr val="tx1"/>
                </a:solidFill>
                <a:latin typeface="Times New Roman" panose="02020603050405020304" pitchFamily="18" charset="0"/>
                <a:ea typeface="宋体" panose="02010600030101010101" pitchFamily="2" charset="-122"/>
              </a:rPr>
              <a:t>）、防病毒墙、网闸等安全设备。安全设备可以通过限定源和目的</a:t>
            </a:r>
            <a:r>
              <a:rPr lang="en-US" altLang="zh-CN" dirty="0">
                <a:solidFill>
                  <a:schemeClr val="tx1"/>
                </a:solidFill>
                <a:latin typeface="Times New Roman" panose="02020603050405020304" pitchFamily="18" charset="0"/>
                <a:ea typeface="宋体" panose="02010600030101010101" pitchFamily="2" charset="-122"/>
              </a:rPr>
              <a:t>IP</a:t>
            </a:r>
            <a:r>
              <a:rPr lang="zh-CN" altLang="en-US" dirty="0">
                <a:solidFill>
                  <a:schemeClr val="tx1"/>
                </a:solidFill>
                <a:latin typeface="Times New Roman" panose="02020603050405020304" pitchFamily="18" charset="0"/>
                <a:ea typeface="宋体" panose="02010600030101010101" pitchFamily="2" charset="-122"/>
              </a:rPr>
              <a:t>地址和端口、</a:t>
            </a:r>
            <a:r>
              <a:rPr lang="en-US" altLang="zh-CN" dirty="0">
                <a:solidFill>
                  <a:schemeClr val="tx1"/>
                </a:solidFill>
                <a:latin typeface="Times New Roman" panose="02020603050405020304" pitchFamily="18" charset="0"/>
                <a:ea typeface="宋体" panose="02010600030101010101" pitchFamily="2" charset="-122"/>
              </a:rPr>
              <a:t>IP</a:t>
            </a:r>
            <a:r>
              <a:rPr lang="zh-CN" altLang="en-US" dirty="0">
                <a:solidFill>
                  <a:schemeClr val="tx1"/>
                </a:solidFill>
                <a:latin typeface="Times New Roman" panose="02020603050405020304" pitchFamily="18" charset="0"/>
                <a:ea typeface="宋体" panose="02010600030101010101" pitchFamily="2" charset="-122"/>
              </a:rPr>
              <a:t>地址映射转换、</a:t>
            </a:r>
            <a:r>
              <a:rPr lang="en-US" altLang="zh-CN" dirty="0">
                <a:solidFill>
                  <a:schemeClr val="tx1"/>
                </a:solidFill>
                <a:latin typeface="Times New Roman" panose="02020603050405020304" pitchFamily="18" charset="0"/>
                <a:ea typeface="宋体" panose="02010600030101010101" pitchFamily="2" charset="-122"/>
              </a:rPr>
              <a:t>7</a:t>
            </a:r>
            <a:r>
              <a:rPr lang="zh-CN" altLang="en-US" dirty="0">
                <a:solidFill>
                  <a:schemeClr val="tx1"/>
                </a:solidFill>
                <a:latin typeface="Times New Roman" panose="02020603050405020304" pitchFamily="18" charset="0"/>
                <a:ea typeface="宋体" panose="02010600030101010101" pitchFamily="2" charset="-122"/>
              </a:rPr>
              <a:t>层应用识别、病毒库识别、单向流量控制等技术手段，有效防护来自外部网络的恶意扫描和攻击入侵。在网络层面将大多数的外部威胁拒之门外。</a:t>
            </a:r>
          </a:p>
        </p:txBody>
      </p:sp>
      <p:sp>
        <p:nvSpPr>
          <p:cNvPr id="4" name="圆角矩形 3"/>
          <p:cNvSpPr/>
          <p:nvPr/>
        </p:nvSpPr>
        <p:spPr>
          <a:xfrm>
            <a:off x="1072262" y="1363475"/>
            <a:ext cx="3080084" cy="40426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个人终端数据泄露防护技术</a:t>
            </a:r>
            <a:endParaRPr lang="zh-CN" altLang="en-US" dirty="0"/>
          </a:p>
        </p:txBody>
      </p:sp>
      <p:sp>
        <p:nvSpPr>
          <p:cNvPr id="8" name="圆角矩形 7"/>
          <p:cNvSpPr/>
          <p:nvPr/>
        </p:nvSpPr>
        <p:spPr>
          <a:xfrm>
            <a:off x="1072262" y="3769362"/>
            <a:ext cx="3080084" cy="4130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网络数据泄露防护技术</a:t>
            </a:r>
            <a:endParaRPr lang="zh-CN" altLang="en-US" dirty="0"/>
          </a:p>
        </p:txBody>
      </p:sp>
    </p:spTree>
    <p:extLst>
      <p:ext uri="{BB962C8B-B14F-4D97-AF65-F5344CB8AC3E}">
        <p14:creationId xmlns:p14="http://schemas.microsoft.com/office/powerpoint/2010/main" val="2432456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个人信息泄漏防护方法</a:t>
            </a:r>
          </a:p>
        </p:txBody>
      </p:sp>
      <p:sp>
        <p:nvSpPr>
          <p:cNvPr id="5" name="圆角矩形 4"/>
          <p:cNvSpPr/>
          <p:nvPr/>
        </p:nvSpPr>
        <p:spPr>
          <a:xfrm>
            <a:off x="946952" y="1687135"/>
            <a:ext cx="9452008" cy="16459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在网站设计时，应采用前后端分离架构，避免后台数据库直接暴露在互联网上。网站公开信息发布应进行内容审核和敏感信息筛查，避免因工作失误造成的人为信息泄露。网站可使用安全证书，使用</a:t>
            </a:r>
            <a:r>
              <a:rPr lang="en-US" altLang="zh-CN" dirty="0">
                <a:solidFill>
                  <a:schemeClr val="tx1"/>
                </a:solidFill>
                <a:latin typeface="Times New Roman" panose="02020603050405020304" pitchFamily="18" charset="0"/>
                <a:ea typeface="宋体" panose="02010600030101010101" pitchFamily="2" charset="-122"/>
              </a:rPr>
              <a:t>HTTPS</a:t>
            </a:r>
            <a:r>
              <a:rPr lang="zh-CN" altLang="en-US" dirty="0">
                <a:solidFill>
                  <a:schemeClr val="tx1"/>
                </a:solidFill>
                <a:latin typeface="Times New Roman" panose="02020603050405020304" pitchFamily="18" charset="0"/>
                <a:ea typeface="宋体" panose="02010600030101010101" pitchFamily="2" charset="-122"/>
              </a:rPr>
              <a:t>协议加密传输。对于部署在内网的信息系统</a:t>
            </a:r>
            <a:r>
              <a:rPr lang="en-US" altLang="zh-CN" dirty="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网站</a:t>
            </a:r>
            <a:r>
              <a:rPr lang="en-US" altLang="zh-CN" dirty="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，同时还要注意内网与互联网严格物理隔离。终端和服务器严禁使用多网卡跨网络连接。  </a:t>
            </a:r>
          </a:p>
        </p:txBody>
      </p:sp>
      <p:sp>
        <p:nvSpPr>
          <p:cNvPr id="7" name="圆角矩形 6"/>
          <p:cNvSpPr/>
          <p:nvPr/>
        </p:nvSpPr>
        <p:spPr>
          <a:xfrm>
            <a:off x="992138" y="4024682"/>
            <a:ext cx="9615637" cy="17902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邮件数据泄露防护是在邮件数据传输过程中，实现邮件数据分析、敏感数据识别审计、邮件数据脱敏处理、邮件审批管理、阻断策略响应访问控制。专用邮件数据泄露防护设备可以部署在邮件服务器前端或在个人终端上部署代理客户端，便于设备在监测到数据泄露事件时可以及时阻断。普通用户在使用电子邮件时，推荐开启</a:t>
            </a:r>
            <a:r>
              <a:rPr lang="en-US" altLang="zh-CN" dirty="0">
                <a:solidFill>
                  <a:schemeClr val="tx1"/>
                </a:solidFill>
                <a:latin typeface="Times New Roman" panose="02020603050405020304" pitchFamily="18" charset="0"/>
                <a:ea typeface="宋体" panose="02010600030101010101" pitchFamily="2" charset="-122"/>
              </a:rPr>
              <a:t>SSL</a:t>
            </a:r>
            <a:r>
              <a:rPr lang="zh-CN" altLang="en-US" dirty="0">
                <a:solidFill>
                  <a:schemeClr val="tx1"/>
                </a:solidFill>
                <a:latin typeface="Times New Roman" panose="02020603050405020304" pitchFamily="18" charset="0"/>
                <a:ea typeface="宋体" panose="02010600030101010101" pitchFamily="2" charset="-122"/>
              </a:rPr>
              <a:t>协议，对邮件通信过程进行加密，避免传输过程中心的数据泄露。</a:t>
            </a:r>
          </a:p>
        </p:txBody>
      </p:sp>
      <p:sp>
        <p:nvSpPr>
          <p:cNvPr id="9" name="圆角矩形 8"/>
          <p:cNvSpPr/>
          <p:nvPr/>
        </p:nvSpPr>
        <p:spPr>
          <a:xfrm>
            <a:off x="1072262" y="1331512"/>
            <a:ext cx="3647974" cy="45556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信息系统</a:t>
            </a:r>
            <a:r>
              <a:rPr lang="en-US" altLang="zh-CN" dirty="0">
                <a:solidFill>
                  <a:schemeClr val="tx1"/>
                </a:solidFill>
              </a:rPr>
              <a:t>(</a:t>
            </a:r>
            <a:r>
              <a:rPr lang="zh-CN" altLang="en-US" dirty="0">
                <a:solidFill>
                  <a:schemeClr val="tx1"/>
                </a:solidFill>
              </a:rPr>
              <a:t>网站</a:t>
            </a:r>
            <a:r>
              <a:rPr lang="en-US" altLang="zh-CN" dirty="0">
                <a:solidFill>
                  <a:schemeClr val="tx1"/>
                </a:solidFill>
              </a:rPr>
              <a:t>)</a:t>
            </a:r>
            <a:r>
              <a:rPr lang="zh-CN" altLang="en-US" dirty="0">
                <a:solidFill>
                  <a:schemeClr val="tx1"/>
                </a:solidFill>
              </a:rPr>
              <a:t>数据泄露防护技术</a:t>
            </a:r>
            <a:endParaRPr lang="zh-CN" altLang="en-US" dirty="0"/>
          </a:p>
        </p:txBody>
      </p:sp>
      <p:sp>
        <p:nvSpPr>
          <p:cNvPr id="10" name="圆角矩形 9"/>
          <p:cNvSpPr/>
          <p:nvPr/>
        </p:nvSpPr>
        <p:spPr>
          <a:xfrm>
            <a:off x="1072262" y="3560690"/>
            <a:ext cx="2695072" cy="46399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邮件数据泄露防护技术</a:t>
            </a:r>
            <a:endParaRPr lang="zh-CN" altLang="en-US" dirty="0"/>
          </a:p>
        </p:txBody>
      </p:sp>
    </p:spTree>
    <p:extLst>
      <p:ext uri="{BB962C8B-B14F-4D97-AF65-F5344CB8AC3E}">
        <p14:creationId xmlns:p14="http://schemas.microsoft.com/office/powerpoint/2010/main" val="183236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个人信息泄漏防护方法</a:t>
            </a:r>
          </a:p>
        </p:txBody>
      </p:sp>
      <p:sp>
        <p:nvSpPr>
          <p:cNvPr id="5" name="圆角矩形 4"/>
          <p:cNvSpPr/>
          <p:nvPr/>
        </p:nvSpPr>
        <p:spPr>
          <a:xfrm>
            <a:off x="959498" y="1707453"/>
            <a:ext cx="7648696" cy="15053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当前云平台成为数据中心的发展方向云平台在规划建设时，不同资源池要做到物理区域隔离，同一资源池中的虚拟机实现横向隔离。针对每个安全域、安全组根据业务需求，制定相应的安全策略。同时要对云平台和虚拟机的日志进行记录审计。</a:t>
            </a:r>
          </a:p>
        </p:txBody>
      </p:sp>
      <p:sp>
        <p:nvSpPr>
          <p:cNvPr id="4" name="圆角矩形 3"/>
          <p:cNvSpPr/>
          <p:nvPr/>
        </p:nvSpPr>
        <p:spPr>
          <a:xfrm>
            <a:off x="959498" y="3569013"/>
            <a:ext cx="9034734" cy="23886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数据库防火墙，通过分析数据库流量数据，获取权限控制所需关键信息，对相应数据库请求行为进行放行或阻断。通过</a:t>
            </a:r>
            <a:r>
              <a:rPr lang="en-US" altLang="zh-CN" dirty="0">
                <a:solidFill>
                  <a:schemeClr val="tx1"/>
                </a:solidFill>
                <a:latin typeface="Times New Roman" panose="02020603050405020304" pitchFamily="18" charset="0"/>
                <a:ea typeface="宋体" panose="02010600030101010101" pitchFamily="2" charset="-122"/>
              </a:rPr>
              <a:t>SQL</a:t>
            </a:r>
            <a:r>
              <a:rPr lang="zh-CN" altLang="en-US" dirty="0">
                <a:solidFill>
                  <a:schemeClr val="tx1"/>
                </a:solidFill>
                <a:latin typeface="Times New Roman" panose="02020603050405020304" pitchFamily="18" charset="0"/>
                <a:ea typeface="宋体" panose="02010600030101010101" pitchFamily="2" charset="-122"/>
              </a:rPr>
              <a:t>注入特征库捕获，阻断</a:t>
            </a:r>
            <a:r>
              <a:rPr lang="en-US" altLang="zh-CN" dirty="0">
                <a:solidFill>
                  <a:schemeClr val="tx1"/>
                </a:solidFill>
                <a:latin typeface="Times New Roman" panose="02020603050405020304" pitchFamily="18" charset="0"/>
                <a:ea typeface="宋体" panose="02010600030101010101" pitchFamily="2" charset="-122"/>
              </a:rPr>
              <a:t>SQL</a:t>
            </a:r>
            <a:r>
              <a:rPr lang="zh-CN" altLang="en-US" dirty="0">
                <a:solidFill>
                  <a:schemeClr val="tx1"/>
                </a:solidFill>
                <a:latin typeface="Times New Roman" panose="02020603050405020304" pitchFamily="18" charset="0"/>
                <a:ea typeface="宋体" panose="02010600030101010101" pitchFamily="2" charset="-122"/>
              </a:rPr>
              <a:t>注入行为、高危</a:t>
            </a:r>
            <a:r>
              <a:rPr lang="en-US" altLang="zh-CN" dirty="0">
                <a:solidFill>
                  <a:schemeClr val="tx1"/>
                </a:solidFill>
                <a:latin typeface="Times New Roman" panose="02020603050405020304" pitchFamily="18" charset="0"/>
                <a:ea typeface="宋体" panose="02010600030101010101" pitchFamily="2" charset="-122"/>
              </a:rPr>
              <a:t>SQL</a:t>
            </a:r>
            <a:r>
              <a:rPr lang="zh-CN" altLang="en-US" dirty="0">
                <a:solidFill>
                  <a:schemeClr val="tx1"/>
                </a:solidFill>
                <a:latin typeface="Times New Roman" panose="02020603050405020304" pitchFamily="18" charset="0"/>
                <a:ea typeface="宋体" panose="02010600030101010101" pitchFamily="2" charset="-122"/>
              </a:rPr>
              <a:t>操作、限定数据查询和下载数量、限定敏感数据访问的用户、地点和时间，避免大规模损失。</a:t>
            </a:r>
          </a:p>
        </p:txBody>
      </p:sp>
      <p:sp>
        <p:nvSpPr>
          <p:cNvPr id="3" name="圆角矩形 2"/>
          <p:cNvSpPr/>
          <p:nvPr/>
        </p:nvSpPr>
        <p:spPr>
          <a:xfrm>
            <a:off x="1072262" y="1351202"/>
            <a:ext cx="2954955" cy="3887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云平台数据泄露防护技术</a:t>
            </a:r>
            <a:endParaRPr lang="zh-CN" altLang="en-US" dirty="0"/>
          </a:p>
        </p:txBody>
      </p:sp>
      <p:sp>
        <p:nvSpPr>
          <p:cNvPr id="9" name="圆角矩形 8"/>
          <p:cNvSpPr/>
          <p:nvPr/>
        </p:nvSpPr>
        <p:spPr>
          <a:xfrm>
            <a:off x="1072261" y="3645238"/>
            <a:ext cx="2954956" cy="38831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数据库数据泄露防护技术</a:t>
            </a:r>
          </a:p>
        </p:txBody>
      </p:sp>
    </p:spTree>
    <p:extLst>
      <p:ext uri="{BB962C8B-B14F-4D97-AF65-F5344CB8AC3E}">
        <p14:creationId xmlns:p14="http://schemas.microsoft.com/office/powerpoint/2010/main" val="226934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个人信息泄漏防护方法</a:t>
            </a:r>
          </a:p>
        </p:txBody>
      </p:sp>
      <p:sp>
        <p:nvSpPr>
          <p:cNvPr id="7" name="圆角矩形 6"/>
          <p:cNvSpPr/>
          <p:nvPr/>
        </p:nvSpPr>
        <p:spPr>
          <a:xfrm>
            <a:off x="918107" y="1562518"/>
            <a:ext cx="10452938" cy="20924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数据脱敏是指对某些敏感信息通过脱敏规则进行数据的变形，实现敏感隐私数据的可靠保护，根据应用场景不同，分为静态数据脱敏和动态数据脱敏两种。数据肪敏规则包括数据仿真、数据遮蔽、随机字符串、重置固定值、</a:t>
            </a:r>
            <a:r>
              <a:rPr lang="en-US" altLang="zh-CN" dirty="0">
                <a:solidFill>
                  <a:schemeClr val="tx1"/>
                </a:solidFill>
                <a:latin typeface="Times New Roman" panose="02020603050405020304" pitchFamily="18" charset="0"/>
                <a:ea typeface="宋体" panose="02010600030101010101" pitchFamily="2" charset="-122"/>
              </a:rPr>
              <a:t>Hash</a:t>
            </a:r>
            <a:r>
              <a:rPr lang="zh-CN" altLang="en-US" dirty="0">
                <a:solidFill>
                  <a:schemeClr val="tx1"/>
                </a:solidFill>
                <a:latin typeface="Times New Roman" panose="02020603050405020304" pitchFamily="18" charset="0"/>
                <a:ea typeface="宋体" panose="02010600030101010101" pitchFamily="2" charset="-122"/>
              </a:rPr>
              <a:t>、列关联、纵向乱序、关联列计算、字典映射、随机映射等多种算法。脱敏后的数据保持了数据的一致性和业务的关联性，应用于开发测试环境、数据交换、数据分析、数据共享等场景。</a:t>
            </a:r>
          </a:p>
        </p:txBody>
      </p:sp>
      <p:sp>
        <p:nvSpPr>
          <p:cNvPr id="8" name="圆角矩形 7"/>
          <p:cNvSpPr/>
          <p:nvPr/>
        </p:nvSpPr>
        <p:spPr>
          <a:xfrm>
            <a:off x="975257" y="4159720"/>
            <a:ext cx="9638542" cy="15015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数据库审计要求能够完整记录数据库活动，对数据库操作进行细粒度审计的合规性管理，对数据库遭受到的风险行为进行告警。所有用户访问数据库行为的记录、分析和汇报，支持生成合规报告、事故追根溯源，同时加强内外部数据库网络行为记录，提高数据资产安全。</a:t>
            </a:r>
          </a:p>
        </p:txBody>
      </p:sp>
      <p:sp>
        <p:nvSpPr>
          <p:cNvPr id="11" name="圆角矩形 10"/>
          <p:cNvSpPr/>
          <p:nvPr/>
        </p:nvSpPr>
        <p:spPr>
          <a:xfrm>
            <a:off x="1072262" y="1331512"/>
            <a:ext cx="2002055" cy="4620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数据脱敏技术</a:t>
            </a:r>
          </a:p>
        </p:txBody>
      </p:sp>
      <p:sp>
        <p:nvSpPr>
          <p:cNvPr id="12" name="圆角矩形 11"/>
          <p:cNvSpPr/>
          <p:nvPr/>
        </p:nvSpPr>
        <p:spPr>
          <a:xfrm>
            <a:off x="1072262" y="3778412"/>
            <a:ext cx="1947957" cy="47163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数据库审计</a:t>
            </a:r>
          </a:p>
        </p:txBody>
      </p:sp>
    </p:spTree>
    <p:extLst>
      <p:ext uri="{BB962C8B-B14F-4D97-AF65-F5344CB8AC3E}">
        <p14:creationId xmlns:p14="http://schemas.microsoft.com/office/powerpoint/2010/main" val="254511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个人信息泄漏检测工具</a:t>
            </a:r>
          </a:p>
        </p:txBody>
      </p:sp>
      <p:sp>
        <p:nvSpPr>
          <p:cNvPr id="5" name="圆角矩形 4"/>
          <p:cNvSpPr/>
          <p:nvPr/>
        </p:nvSpPr>
        <p:spPr>
          <a:xfrm>
            <a:off x="578741" y="919655"/>
            <a:ext cx="10209851" cy="471621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通过网络上公布的密码泄露库来查询自己的邮箱密码以及和邮箱绑定的个人信息是否被泄露。</a:t>
            </a:r>
            <a:r>
              <a:rPr lang="en-US" altLang="zh-CN" dirty="0">
                <a:solidFill>
                  <a:schemeClr val="tx1"/>
                </a:solidFill>
                <a:latin typeface="Times New Roman" panose="02020603050405020304" pitchFamily="18" charset="0"/>
                <a:ea typeface="宋体" panose="02010600030101010101" pitchFamily="2" charset="-122"/>
              </a:rPr>
              <a:t>Firefox Monitor</a:t>
            </a: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 </a:t>
            </a:r>
            <a:r>
              <a:rPr lang="en-US" altLang="zh-CN" dirty="0" err="1">
                <a:solidFill>
                  <a:schemeClr val="tx1"/>
                </a:solidFill>
                <a:latin typeface="Times New Roman" panose="02020603050405020304" pitchFamily="18" charset="0"/>
                <a:ea typeface="宋体" panose="02010600030101010101" pitchFamily="2" charset="-122"/>
              </a:rPr>
              <a:t>haveibeenpwned</a:t>
            </a:r>
            <a:r>
              <a:rPr lang="zh-CN" altLang="en-US" dirty="0">
                <a:solidFill>
                  <a:schemeClr val="tx1"/>
                </a:solidFill>
                <a:latin typeface="Times New Roman" panose="02020603050405020304" pitchFamily="18" charset="0"/>
                <a:ea typeface="宋体" panose="02010600030101010101" pitchFamily="2" charset="-122"/>
              </a:rPr>
              <a:t>通过保存了大量的外泄事件的外泄内容，包括和邮箱一同被泄露的教育水平</a:t>
            </a:r>
            <a:r>
              <a:rPr lang="en-US" altLang="zh-CN" dirty="0">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性别</a:t>
            </a:r>
            <a:r>
              <a:rPr lang="en-US" altLang="zh-CN" dirty="0">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地理位置</a:t>
            </a:r>
            <a:r>
              <a:rPr lang="en-US" altLang="zh-CN" dirty="0">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职务</a:t>
            </a:r>
            <a:r>
              <a:rPr lang="en-US" altLang="zh-CN" dirty="0">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姓名</a:t>
            </a:r>
            <a:r>
              <a:rPr lang="en-US" altLang="zh-CN" dirty="0">
                <a:solidFill>
                  <a:schemeClr val="tx1"/>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社交媒体资料等信息。后续可通过邮件提示，提供信息泄漏的服务。</a:t>
            </a:r>
            <a:endParaRPr lang="en-US" altLang="zh-CN" dirty="0">
              <a:solidFill>
                <a:schemeClr val="tx1"/>
              </a:solidFill>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lang="en-US" altLang="zh-CN" dirty="0">
              <a:solidFill>
                <a:schemeClr val="tx1"/>
              </a:solidFill>
              <a:latin typeface="Times New Roman" panose="02020603050405020304" pitchFamily="18" charset="0"/>
              <a:ea typeface="宋体" panose="02010600030101010101" pitchFamily="2" charset="-122"/>
            </a:endParaRPr>
          </a:p>
          <a:p>
            <a:pPr lvl="1"/>
            <a:endParaRPr lang="en-US" altLang="zh-CN" dirty="0">
              <a:solidFill>
                <a:schemeClr val="tx1"/>
              </a:solidFill>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用户主动上传信息，对上传的文件实现个人信息敏感数据的自动扫描发现、标记。工具：思维世纪的数鉴云平台。</a:t>
            </a:r>
            <a:endParaRPr lang="en-US" altLang="zh-CN" dirty="0">
              <a:solidFill>
                <a:schemeClr val="tx1"/>
              </a:solidFill>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lang="en-US" altLang="zh-CN" dirty="0">
              <a:solidFill>
                <a:schemeClr val="tx1"/>
              </a:solidFill>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通过输入手机号对注册过的网站监测账号是否信息泄露，以及短信照片泄露检测。工具：腾讯手机管家。</a:t>
            </a:r>
            <a:endParaRPr lang="en-US" altLang="zh-CN" dirty="0">
              <a:solidFill>
                <a:schemeClr val="tx1"/>
              </a:solidFill>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endParaRPr lang="en-US" altLang="zh-CN" dirty="0">
              <a:solidFill>
                <a:schemeClr val="tx1"/>
              </a:solidFill>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手机系统的安全防护。例如</a:t>
            </a:r>
            <a:r>
              <a:rPr lang="en-US" altLang="zh-CN" dirty="0">
                <a:solidFill>
                  <a:schemeClr val="tx1"/>
                </a:solidFill>
                <a:latin typeface="Times New Roman" panose="02020603050405020304" pitchFamily="18" charset="0"/>
                <a:ea typeface="宋体" panose="02010600030101010101" pitchFamily="2" charset="-122"/>
              </a:rPr>
              <a:t>IOS</a:t>
            </a:r>
            <a:r>
              <a:rPr lang="zh-CN" altLang="en-US" dirty="0">
                <a:solidFill>
                  <a:schemeClr val="tx1"/>
                </a:solidFill>
                <a:latin typeface="Times New Roman" panose="02020603050405020304" pitchFamily="18" charset="0"/>
                <a:ea typeface="宋体" panose="02010600030101010101" pitchFamily="2" charset="-122"/>
              </a:rPr>
              <a:t>以及安卓中的记录</a:t>
            </a:r>
            <a:r>
              <a:rPr lang="en-US" altLang="zh-CN" dirty="0">
                <a:solidFill>
                  <a:schemeClr val="tx1"/>
                </a:solidFill>
                <a:latin typeface="Times New Roman" panose="02020603050405020304" pitchFamily="18" charset="0"/>
                <a:ea typeface="宋体" panose="02010600030101010101" pitchFamily="2" charset="-122"/>
              </a:rPr>
              <a:t>APP</a:t>
            </a:r>
            <a:r>
              <a:rPr lang="zh-CN" altLang="en-US" dirty="0">
                <a:solidFill>
                  <a:schemeClr val="tx1"/>
                </a:solidFill>
                <a:latin typeface="Times New Roman" panose="02020603050405020304" pitchFamily="18" charset="0"/>
                <a:ea typeface="宋体" panose="02010600030101010101" pitchFamily="2" charset="-122"/>
              </a:rPr>
              <a:t>活动功能，能够一定程度上检测应用程序的数据获取情况。</a:t>
            </a:r>
            <a:endParaRPr lang="zh-CN" altLang="en-US" dirty="0">
              <a:solidFill>
                <a:schemeClr val="tx1"/>
              </a:solidFill>
            </a:endParaRPr>
          </a:p>
        </p:txBody>
      </p:sp>
      <p:sp>
        <p:nvSpPr>
          <p:cNvPr id="7" name="圆角矩形 6"/>
          <p:cNvSpPr/>
          <p:nvPr/>
        </p:nvSpPr>
        <p:spPr>
          <a:xfrm>
            <a:off x="578741" y="2695110"/>
            <a:ext cx="8357650" cy="14726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8" name="圆角矩形 7"/>
          <p:cNvSpPr/>
          <p:nvPr/>
        </p:nvSpPr>
        <p:spPr>
          <a:xfrm>
            <a:off x="656233" y="4075819"/>
            <a:ext cx="8280158" cy="1211322"/>
          </a:xfrm>
          <a:prstGeom prst="roundRect">
            <a:avLst>
              <a:gd name="adj" fmla="val 2973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endParaRPr lang="zh-CN" altLang="en-US" dirty="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94746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t>04</a:t>
            </a:r>
            <a:endParaRPr lang="zh-CN" altLang="en-US" dirty="0"/>
          </a:p>
        </p:txBody>
      </p:sp>
      <p:sp>
        <p:nvSpPr>
          <p:cNvPr id="5" name="文本占位符 4"/>
          <p:cNvSpPr>
            <a:spLocks noGrp="1"/>
          </p:cNvSpPr>
          <p:nvPr>
            <p:ph type="body" sz="quarter" idx="13"/>
          </p:nvPr>
        </p:nvSpPr>
        <p:spPr/>
        <p:txBody>
          <a:bodyPr/>
          <a:lstStyle/>
          <a:p>
            <a:r>
              <a:rPr lang="zh-CN" altLang="en-US" b="1" dirty="0">
                <a:latin typeface="Times New Roman" panose="02020603050405020304" pitchFamily="18" charset="0"/>
                <a:ea typeface="宋体" panose="02010600030101010101" pitchFamily="2" charset="-122"/>
              </a:rPr>
              <a:t>总结</a:t>
            </a:r>
            <a:endParaRPr lang="en-US" altLang="zh-CN" b="1" dirty="0">
              <a:latin typeface="Times New Roman" panose="02020603050405020304" pitchFamily="18" charset="0"/>
              <a:ea typeface="宋体" panose="02010600030101010101" pitchFamily="2" charset="-122"/>
            </a:endParaRPr>
          </a:p>
        </p:txBody>
      </p:sp>
      <p:sp>
        <p:nvSpPr>
          <p:cNvPr id="7" name="文本占位符 6"/>
          <p:cNvSpPr>
            <a:spLocks noGrp="1"/>
          </p:cNvSpPr>
          <p:nvPr>
            <p:ph type="body" sz="quarter" idx="15"/>
          </p:nvPr>
        </p:nvSpPr>
        <p:spPr>
          <a:xfrm>
            <a:off x="5011791" y="3700416"/>
            <a:ext cx="5453244" cy="1856700"/>
          </a:xfrm>
        </p:spPr>
        <p:txBody>
          <a:bodyPr/>
          <a:lstStyle/>
          <a:p>
            <a:r>
              <a:rPr lang="zh-CN" altLang="en-US" dirty="0">
                <a:latin typeface="Times New Roman" panose="02020603050405020304" pitchFamily="18" charset="0"/>
                <a:ea typeface="宋体" panose="02010600030101010101" pitchFamily="2" charset="-122"/>
              </a:rPr>
              <a:t>现状</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问题</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现状及问题</a:t>
            </a:r>
          </a:p>
        </p:txBody>
      </p:sp>
      <p:sp>
        <p:nvSpPr>
          <p:cNvPr id="3" name="TextBox 2"/>
          <p:cNvSpPr txBox="1"/>
          <p:nvPr/>
        </p:nvSpPr>
        <p:spPr>
          <a:xfrm>
            <a:off x="1196829" y="1268962"/>
            <a:ext cx="10435393" cy="2862322"/>
          </a:xfrm>
          <a:prstGeom prst="rect">
            <a:avLst/>
          </a:prstGeom>
          <a:noFill/>
        </p:spPr>
        <p:txBody>
          <a:bodyPr wrap="square" rtlCol="0">
            <a:spAutoFit/>
          </a:bodyPr>
          <a:lstStyle/>
          <a:p>
            <a:r>
              <a:rPr lang="en-US" altLang="zh-CN" dirty="0"/>
              <a:t>      </a:t>
            </a:r>
            <a:r>
              <a:rPr lang="zh-CN" altLang="en-US" dirty="0">
                <a:solidFill>
                  <a:srgbClr val="262626"/>
                </a:solidFill>
                <a:latin typeface="宋体" panose="02010600030101010101" pitchFamily="2" charset="-122"/>
                <a:ea typeface="宋体" panose="02010600030101010101" pitchFamily="2" charset="-122"/>
              </a:rPr>
              <a:t>大数据时代下，个人信息研究涉及学科多，与社会实际联系紧密。在社会信息化的背景下，个人信息也极容易泄露。平衡个人信息保护的和信息充分利用是促进经济发展和保护公民隐私的重要前提。</a:t>
            </a:r>
            <a:endParaRPr lang="en-US" altLang="zh-CN" dirty="0">
              <a:solidFill>
                <a:srgbClr val="262626"/>
              </a:solidFill>
              <a:latin typeface="宋体" panose="02010600030101010101" pitchFamily="2" charset="-122"/>
              <a:ea typeface="宋体" panose="02010600030101010101" pitchFamily="2" charset="-122"/>
            </a:endParaRPr>
          </a:p>
          <a:p>
            <a:r>
              <a:rPr lang="en-US" altLang="zh-CN" dirty="0">
                <a:solidFill>
                  <a:srgbClr val="262626"/>
                </a:solidFill>
                <a:latin typeface="宋体" panose="02010600030101010101" pitchFamily="2" charset="-122"/>
                <a:ea typeface="宋体" panose="02010600030101010101" pitchFamily="2" charset="-122"/>
              </a:rPr>
              <a:t>        </a:t>
            </a:r>
          </a:p>
          <a:p>
            <a:r>
              <a:rPr lang="zh-CN" altLang="en-US" dirty="0">
                <a:solidFill>
                  <a:srgbClr val="262626"/>
                </a:solidFill>
                <a:latin typeface="宋体" panose="02010600030101010101" pitchFamily="2" charset="-122"/>
                <a:ea typeface="宋体" panose="02010600030101010101" pitchFamily="2" charset="-122"/>
              </a:rPr>
              <a:t>    目前对个人数据做出名确定义的主要有：中国的</a:t>
            </a:r>
            <a:r>
              <a:rPr lang="en-US" altLang="zh-CN" dirty="0">
                <a:solidFill>
                  <a:srgbClr val="262626"/>
                </a:solidFill>
                <a:latin typeface="宋体" panose="02010600030101010101" pitchFamily="2" charset="-122"/>
                <a:ea typeface="宋体" panose="02010600030101010101" pitchFamily="2" charset="-122"/>
              </a:rPr>
              <a:t>《</a:t>
            </a:r>
            <a:r>
              <a:rPr lang="zh-CN" altLang="en-US">
                <a:solidFill>
                  <a:srgbClr val="262626"/>
                </a:solidFill>
                <a:latin typeface="宋体" panose="02010600030101010101" pitchFamily="2" charset="-122"/>
                <a:ea typeface="宋体" panose="02010600030101010101" pitchFamily="2" charset="-122"/>
              </a:rPr>
              <a:t>中国人民共和国个人信息保护法</a:t>
            </a:r>
            <a:r>
              <a:rPr lang="en-US" altLang="zh-CN">
                <a:solidFill>
                  <a:srgbClr val="262626"/>
                </a:solidFill>
                <a:latin typeface="宋体" panose="02010600030101010101" pitchFamily="2" charset="-122"/>
                <a:ea typeface="宋体" panose="02010600030101010101" pitchFamily="2" charset="-122"/>
              </a:rPr>
              <a:t>》</a:t>
            </a:r>
            <a:r>
              <a:rPr lang="zh-CN" altLang="en-US" dirty="0">
                <a:solidFill>
                  <a:srgbClr val="262626"/>
                </a:solidFill>
                <a:latin typeface="宋体" panose="02010600030101010101" pitchFamily="2" charset="-122"/>
                <a:ea typeface="宋体" panose="02010600030101010101" pitchFamily="2" charset="-122"/>
              </a:rPr>
              <a:t>，欧洲的</a:t>
            </a:r>
            <a:r>
              <a:rPr lang="en-US" altLang="zh-CN" dirty="0">
                <a:solidFill>
                  <a:srgbClr val="262626"/>
                </a:solidFill>
                <a:latin typeface="宋体" panose="02010600030101010101" pitchFamily="2" charset="-122"/>
                <a:ea typeface="宋体" panose="02010600030101010101" pitchFamily="2" charset="-122"/>
              </a:rPr>
              <a:t>《</a:t>
            </a:r>
            <a:r>
              <a:rPr lang="zh-CN" altLang="en-US" dirty="0">
                <a:solidFill>
                  <a:srgbClr val="262626"/>
                </a:solidFill>
                <a:latin typeface="宋体" panose="02010600030101010101" pitchFamily="2" charset="-122"/>
                <a:ea typeface="宋体" panose="02010600030101010101" pitchFamily="2" charset="-122"/>
              </a:rPr>
              <a:t>通用数据保护条例</a:t>
            </a:r>
            <a:r>
              <a:rPr lang="en-US" altLang="zh-CN" dirty="0">
                <a:solidFill>
                  <a:srgbClr val="262626"/>
                </a:solidFill>
                <a:latin typeface="宋体" panose="02010600030101010101" pitchFamily="2" charset="-122"/>
                <a:ea typeface="宋体" panose="02010600030101010101" pitchFamily="2" charset="-122"/>
              </a:rPr>
              <a:t>》</a:t>
            </a:r>
            <a:r>
              <a:rPr lang="zh-CN" altLang="en-US" dirty="0">
                <a:solidFill>
                  <a:srgbClr val="262626"/>
                </a:solidFill>
                <a:latin typeface="宋体" panose="02010600030101010101" pitchFamily="2" charset="-122"/>
                <a:ea typeface="宋体" panose="02010600030101010101" pitchFamily="2" charset="-122"/>
              </a:rPr>
              <a:t>（</a:t>
            </a:r>
            <a:r>
              <a:rPr lang="en-US" altLang="zh-CN" dirty="0">
                <a:solidFill>
                  <a:srgbClr val="262626"/>
                </a:solidFill>
                <a:latin typeface="宋体" panose="02010600030101010101" pitchFamily="2" charset="-122"/>
                <a:ea typeface="宋体" panose="02010600030101010101" pitchFamily="2" charset="-122"/>
              </a:rPr>
              <a:t>General Data Protection Regulation, GDPR</a:t>
            </a:r>
            <a:r>
              <a:rPr lang="zh-CN" altLang="en-US" dirty="0">
                <a:solidFill>
                  <a:srgbClr val="262626"/>
                </a:solidFill>
                <a:latin typeface="宋体" panose="02010600030101010101" pitchFamily="2" charset="-122"/>
                <a:ea typeface="宋体" panose="02010600030101010101" pitchFamily="2" charset="-122"/>
              </a:rPr>
              <a:t>），以及美国的</a:t>
            </a:r>
            <a:r>
              <a:rPr lang="en-US" altLang="zh-CN" dirty="0">
                <a:solidFill>
                  <a:srgbClr val="262626"/>
                </a:solidFill>
                <a:latin typeface="宋体" panose="02010600030101010101" pitchFamily="2" charset="-122"/>
                <a:ea typeface="宋体" panose="02010600030101010101" pitchFamily="2" charset="-122"/>
              </a:rPr>
              <a:t>《</a:t>
            </a:r>
            <a:r>
              <a:rPr lang="zh-CN" altLang="en-US" dirty="0">
                <a:solidFill>
                  <a:srgbClr val="262626"/>
                </a:solidFill>
                <a:latin typeface="宋体" panose="02010600030101010101" pitchFamily="2" charset="-122"/>
                <a:ea typeface="宋体" panose="02010600030101010101" pitchFamily="2" charset="-122"/>
              </a:rPr>
              <a:t>加州隐私权法案</a:t>
            </a:r>
            <a:r>
              <a:rPr lang="en-US" altLang="zh-CN" dirty="0">
                <a:solidFill>
                  <a:srgbClr val="262626"/>
                </a:solidFill>
                <a:latin typeface="宋体" panose="02010600030101010101" pitchFamily="2" charset="-122"/>
                <a:ea typeface="宋体" panose="02010600030101010101" pitchFamily="2" charset="-122"/>
              </a:rPr>
              <a:t>》</a:t>
            </a:r>
            <a:r>
              <a:rPr lang="zh-CN" altLang="en-US" dirty="0">
                <a:solidFill>
                  <a:srgbClr val="262626"/>
                </a:solidFill>
                <a:latin typeface="宋体" panose="02010600030101010101" pitchFamily="2" charset="-122"/>
                <a:ea typeface="宋体" panose="02010600030101010101" pitchFamily="2" charset="-122"/>
              </a:rPr>
              <a:t>（</a:t>
            </a:r>
            <a:r>
              <a:rPr lang="en-US" altLang="zh-CN" dirty="0">
                <a:solidFill>
                  <a:srgbClr val="262626"/>
                </a:solidFill>
                <a:latin typeface="宋体" panose="02010600030101010101" pitchFamily="2" charset="-122"/>
                <a:ea typeface="宋体" panose="02010600030101010101" pitchFamily="2" charset="-122"/>
              </a:rPr>
              <a:t>The California Privacy Rights Act, CPRA</a:t>
            </a:r>
            <a:r>
              <a:rPr lang="zh-CN" altLang="en-US" dirty="0">
                <a:solidFill>
                  <a:srgbClr val="262626"/>
                </a:solidFill>
                <a:latin typeface="宋体" panose="02010600030101010101" pitchFamily="2" charset="-122"/>
                <a:ea typeface="宋体" panose="02010600030101010101" pitchFamily="2" charset="-122"/>
              </a:rPr>
              <a:t>）。对比各国有关个人信息定义发现，中国对行为人的年龄主体有着更明确的划分，对个人敏感信息定义所涉及到的方面更广，但是在细分事件上没有欧美具体。</a:t>
            </a:r>
            <a:endParaRPr lang="en-US" altLang="zh-CN" dirty="0">
              <a:solidFill>
                <a:srgbClr val="262626"/>
              </a:solidFill>
              <a:latin typeface="宋体" panose="02010600030101010101" pitchFamily="2" charset="-122"/>
              <a:ea typeface="宋体" panose="02010600030101010101" pitchFamily="2" charset="-122"/>
            </a:endParaRPr>
          </a:p>
          <a:p>
            <a:endParaRPr lang="en-US" altLang="zh-CN" dirty="0">
              <a:solidFill>
                <a:srgbClr val="262626"/>
              </a:solidFill>
              <a:latin typeface="宋体" panose="02010600030101010101" pitchFamily="2" charset="-122"/>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a:t>
            </a:r>
            <a:endParaRPr lang="zh-CN" altLang="en-US" dirty="0"/>
          </a:p>
        </p:txBody>
      </p:sp>
      <p:sp>
        <p:nvSpPr>
          <p:cNvPr id="5" name="文本框 4">
            <a:extLst>
              <a:ext uri="{FF2B5EF4-FFF2-40B4-BE49-F238E27FC236}">
                <a16:creationId xmlns:a16="http://schemas.microsoft.com/office/drawing/2014/main" id="{DE21AEB7-19CD-4169-A860-90CEB7A437CE}"/>
              </a:ext>
            </a:extLst>
          </p:cNvPr>
          <p:cNvSpPr txBox="1"/>
          <p:nvPr/>
        </p:nvSpPr>
        <p:spPr>
          <a:xfrm>
            <a:off x="1196829" y="3982915"/>
            <a:ext cx="10435393" cy="2031325"/>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rPr>
              <a:t>        </a:t>
            </a:r>
            <a:r>
              <a:rPr lang="zh-CN" altLang="en-US" dirty="0">
                <a:solidFill>
                  <a:srgbClr val="262626"/>
                </a:solidFill>
                <a:latin typeface="宋体" panose="02010600030101010101" pitchFamily="2" charset="-122"/>
                <a:ea typeface="宋体" panose="02010600030101010101" pitchFamily="2" charset="-122"/>
              </a:rPr>
              <a:t>在个人隐私泄露和防护方法方面，近年随着法律的推动，相关研究文献越来越多，在从源头上防止信息泄露的方法已经十分成体系，不过对于已泄露的个人隐私数据的监测和提醒方面还有待完善，缺乏针对特定易泄露信息网站的重点监管。</a:t>
            </a:r>
            <a:endParaRPr lang="en-US" altLang="zh-CN" dirty="0">
              <a:solidFill>
                <a:srgbClr val="262626"/>
              </a:solidFill>
              <a:latin typeface="宋体" panose="02010600030101010101" pitchFamily="2" charset="-122"/>
              <a:ea typeface="宋体" panose="02010600030101010101" pitchFamily="2" charset="-122"/>
            </a:endParaRPr>
          </a:p>
          <a:p>
            <a:endParaRPr lang="zh-CN" altLang="en-US" dirty="0">
              <a:solidFill>
                <a:srgbClr val="262626"/>
              </a:solidFill>
              <a:latin typeface="宋体" panose="02010600030101010101" pitchFamily="2" charset="-122"/>
              <a:ea typeface="宋体" panose="02010600030101010101" pitchFamily="2" charset="-122"/>
            </a:endParaRPr>
          </a:p>
          <a:p>
            <a:r>
              <a:rPr lang="zh-CN" altLang="en-US" dirty="0">
                <a:solidFill>
                  <a:srgbClr val="262626"/>
                </a:solidFill>
                <a:latin typeface="宋体" panose="02010600030101010101" pitchFamily="2" charset="-122"/>
                <a:ea typeface="宋体" panose="02010600030101010101" pitchFamily="2" charset="-122"/>
              </a:rPr>
              <a:t>    目前个人信息保护的研究中，主要的问题是基础理论研究比较薄弱</a:t>
            </a:r>
            <a:r>
              <a:rPr lang="en-US" altLang="zh-CN" dirty="0">
                <a:solidFill>
                  <a:srgbClr val="262626"/>
                </a:solidFill>
                <a:latin typeface="宋体" panose="02010600030101010101" pitchFamily="2" charset="-122"/>
                <a:ea typeface="宋体" panose="02010600030101010101" pitchFamily="2" charset="-122"/>
              </a:rPr>
              <a:t>,</a:t>
            </a:r>
            <a:r>
              <a:rPr lang="zh-CN" altLang="en-US" dirty="0">
                <a:solidFill>
                  <a:srgbClr val="262626"/>
                </a:solidFill>
                <a:latin typeface="宋体" panose="02010600030101010101" pitchFamily="2" charset="-122"/>
                <a:ea typeface="宋体" panose="02010600030101010101" pitchFamily="2" charset="-122"/>
              </a:rPr>
              <a:t>法理论证欠缺</a:t>
            </a:r>
            <a:r>
              <a:rPr lang="en-US" altLang="zh-CN" dirty="0">
                <a:solidFill>
                  <a:srgbClr val="262626"/>
                </a:solidFill>
                <a:latin typeface="宋体" panose="02010600030101010101" pitchFamily="2" charset="-122"/>
                <a:ea typeface="宋体" panose="02010600030101010101" pitchFamily="2" charset="-122"/>
              </a:rPr>
              <a:t>,</a:t>
            </a:r>
            <a:r>
              <a:rPr lang="zh-CN" altLang="en-US" dirty="0">
                <a:solidFill>
                  <a:srgbClr val="262626"/>
                </a:solidFill>
                <a:latin typeface="宋体" panose="02010600030101010101" pitchFamily="2" charset="-122"/>
                <a:ea typeface="宋体" panose="02010600030101010101" pitchFamily="2" charset="-122"/>
              </a:rPr>
              <a:t>在研究的过程中概念混淆，例如个人信息和个人数据。而在立法保护和实际实施中，还需要更多实证检验，以及与大数据结合，才能将个人信息保护这一难以量化以及碎片化的问题充分解决。</a:t>
            </a:r>
          </a:p>
        </p:txBody>
      </p:sp>
      <p:sp>
        <p:nvSpPr>
          <p:cNvPr id="6" name="圆角矩形 10">
            <a:extLst>
              <a:ext uri="{FF2B5EF4-FFF2-40B4-BE49-F238E27FC236}">
                <a16:creationId xmlns:a16="http://schemas.microsoft.com/office/drawing/2014/main" id="{15F705BB-985B-4F71-A364-4FA265D1AFBB}"/>
              </a:ext>
            </a:extLst>
          </p:cNvPr>
          <p:cNvSpPr/>
          <p:nvPr/>
        </p:nvSpPr>
        <p:spPr>
          <a:xfrm>
            <a:off x="127480" y="1268962"/>
            <a:ext cx="740028" cy="216003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现状</a:t>
            </a:r>
          </a:p>
        </p:txBody>
      </p:sp>
      <p:sp>
        <p:nvSpPr>
          <p:cNvPr id="7" name="圆角矩形 10">
            <a:extLst>
              <a:ext uri="{FF2B5EF4-FFF2-40B4-BE49-F238E27FC236}">
                <a16:creationId xmlns:a16="http://schemas.microsoft.com/office/drawing/2014/main" id="{1527AA39-DBCC-4E21-BBEC-8DB13517AF5F}"/>
              </a:ext>
            </a:extLst>
          </p:cNvPr>
          <p:cNvSpPr/>
          <p:nvPr/>
        </p:nvSpPr>
        <p:spPr>
          <a:xfrm>
            <a:off x="127480" y="3982915"/>
            <a:ext cx="740028" cy="20313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问题</a:t>
            </a:r>
          </a:p>
        </p:txBody>
      </p:sp>
    </p:spTree>
    <p:extLst>
      <p:ext uri="{BB962C8B-B14F-4D97-AF65-F5344CB8AC3E}">
        <p14:creationId xmlns:p14="http://schemas.microsoft.com/office/powerpoint/2010/main" val="159133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敬请批评指正</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t>01</a:t>
            </a:r>
            <a:endParaRPr lang="zh-CN" altLang="en-US" dirty="0"/>
          </a:p>
        </p:txBody>
      </p:sp>
      <p:sp>
        <p:nvSpPr>
          <p:cNvPr id="5" name="文本占位符 4"/>
          <p:cNvSpPr>
            <a:spLocks noGrp="1"/>
          </p:cNvSpPr>
          <p:nvPr>
            <p:ph type="body" sz="quarter" idx="13"/>
          </p:nvPr>
        </p:nvSpPr>
        <p:spPr/>
        <p:txBody>
          <a:bodyPr/>
          <a:lstStyle/>
          <a:p>
            <a:r>
              <a:rPr lang="zh-CN" altLang="en-US" b="1" dirty="0">
                <a:latin typeface="Times New Roman" panose="02020603050405020304" pitchFamily="18" charset="0"/>
                <a:ea typeface="宋体" panose="02010600030101010101" pitchFamily="2" charset="-122"/>
              </a:rPr>
              <a:t>概念定义</a:t>
            </a:r>
            <a:endParaRPr lang="en-US" altLang="zh-CN" b="1" dirty="0">
              <a:latin typeface="Times New Roman" panose="02020603050405020304" pitchFamily="18" charset="0"/>
              <a:ea typeface="宋体" panose="02010600030101010101" pitchFamily="2" charset="-122"/>
            </a:endParaRPr>
          </a:p>
        </p:txBody>
      </p:sp>
      <p:sp>
        <p:nvSpPr>
          <p:cNvPr id="7" name="文本占位符 6"/>
          <p:cNvSpPr>
            <a:spLocks noGrp="1"/>
          </p:cNvSpPr>
          <p:nvPr>
            <p:ph type="body" sz="quarter" idx="15"/>
          </p:nvPr>
        </p:nvSpPr>
        <p:spPr>
          <a:xfrm>
            <a:off x="4992791" y="3604899"/>
            <a:ext cx="5470723" cy="1845406"/>
          </a:xfrm>
        </p:spPr>
        <p:txBody>
          <a:bodyPr/>
          <a:lstStyle/>
          <a:p>
            <a:r>
              <a:rPr lang="zh-CN" altLang="en-US" dirty="0">
                <a:latin typeface="Times New Roman" panose="02020603050405020304" pitchFamily="18" charset="0"/>
                <a:ea typeface="宋体" panose="02010600030101010101" pitchFamily="2" charset="-122"/>
              </a:rPr>
              <a:t>个人信息，个人数据，敏感数据，隐私数据的定义</a:t>
            </a:r>
          </a:p>
          <a:p>
            <a:r>
              <a:rPr lang="zh-CN" altLang="en-US" dirty="0">
                <a:latin typeface="Times New Roman" panose="02020603050405020304" pitchFamily="18" charset="0"/>
                <a:ea typeface="宋体" panose="02010600030101010101" pitchFamily="2" charset="-122"/>
              </a:rPr>
              <a:t>个人信息的判定</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信息泄露事件举例 </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个人信息的法律保护</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90333"/>
            <a:ext cx="8350897" cy="523220"/>
          </a:xfrm>
        </p:spPr>
        <p:txBody>
          <a:bodyPr>
            <a:normAutofit/>
          </a:bodyPr>
          <a:lstStyle/>
          <a:p>
            <a:r>
              <a:rPr lang="zh-CN" altLang="en-US" dirty="0">
                <a:latin typeface="Times New Roman" panose="02020603050405020304" pitchFamily="18" charset="0"/>
                <a:ea typeface="宋体" panose="02010600030101010101" pitchFamily="2" charset="-122"/>
              </a:rPr>
              <a:t>个人信息，个人数据，敏感数据，隐私数据的定义</a:t>
            </a:r>
          </a:p>
        </p:txBody>
      </p:sp>
      <p:sp>
        <p:nvSpPr>
          <p:cNvPr id="8" name="圆角矩形 7"/>
          <p:cNvSpPr/>
          <p:nvPr/>
        </p:nvSpPr>
        <p:spPr>
          <a:xfrm>
            <a:off x="794084" y="1603869"/>
            <a:ext cx="7752039" cy="17635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个人信息是有关某个特定人的消息以及要素，具有</a:t>
            </a:r>
            <a:r>
              <a:rPr lang="zh-CN" altLang="en-US" b="1" dirty="0">
                <a:solidFill>
                  <a:schemeClr val="tx1"/>
                </a:solidFill>
                <a:latin typeface="Times New Roman" panose="02020603050405020304" pitchFamily="18" charset="0"/>
                <a:ea typeface="宋体" panose="02010600030101010101" pitchFamily="2" charset="-122"/>
              </a:rPr>
              <a:t>可识别性</a:t>
            </a:r>
            <a:r>
              <a:rPr lang="zh-CN" altLang="en-US" dirty="0">
                <a:solidFill>
                  <a:schemeClr val="tx1"/>
                </a:solidFill>
                <a:latin typeface="Times New Roman" panose="02020603050405020304" pitchFamily="18" charset="0"/>
                <a:ea typeface="宋体" panose="02010600030101010101" pitchFamily="2" charset="-122"/>
              </a:rPr>
              <a:t>，关系自身利益，不包括匿名化处理后的信息。</a:t>
            </a:r>
            <a:r>
              <a:rPr lang="en-US" altLang="zh-CN" dirty="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民法典</a:t>
            </a:r>
            <a:r>
              <a:rPr lang="en-US" altLang="zh-CN" dirty="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第</a:t>
            </a:r>
            <a:r>
              <a:rPr lang="en-US" altLang="zh-CN" dirty="0">
                <a:solidFill>
                  <a:schemeClr val="tx1"/>
                </a:solidFill>
                <a:latin typeface="Times New Roman" panose="02020603050405020304" pitchFamily="18" charset="0"/>
                <a:ea typeface="宋体" panose="02010600030101010101" pitchFamily="2" charset="-122"/>
              </a:rPr>
              <a:t>1034</a:t>
            </a:r>
            <a:r>
              <a:rPr lang="zh-CN" altLang="en-US" dirty="0">
                <a:solidFill>
                  <a:schemeClr val="tx1"/>
                </a:solidFill>
                <a:latin typeface="Times New Roman" panose="02020603050405020304" pitchFamily="18" charset="0"/>
                <a:ea typeface="宋体" panose="02010600030101010101" pitchFamily="2" charset="-122"/>
              </a:rPr>
              <a:t>条对个人信息的定义是：“个人信息是以电子或其他方式记录的</a:t>
            </a:r>
            <a:r>
              <a:rPr lang="zh-CN" altLang="en-US" b="1" dirty="0">
                <a:solidFill>
                  <a:schemeClr val="tx1"/>
                </a:solidFill>
                <a:latin typeface="Times New Roman" panose="02020603050405020304" pitchFamily="18" charset="0"/>
                <a:ea typeface="宋体" panose="02010600030101010101" pitchFamily="2" charset="-122"/>
              </a:rPr>
              <a:t>能够单独或者以其他信息结合识别特定自然人的各种信息</a:t>
            </a:r>
            <a:r>
              <a:rPr lang="zh-CN" altLang="en-US" dirty="0">
                <a:solidFill>
                  <a:schemeClr val="tx1"/>
                </a:solidFill>
                <a:latin typeface="Times New Roman" panose="02020603050405020304" pitchFamily="18" charset="0"/>
                <a:ea typeface="宋体" panose="02010600030101010101" pitchFamily="2" charset="-122"/>
              </a:rPr>
              <a:t>，包括自然人的姓名，出生日期，身份证号码，生物识别信息，住址，电话号码，电子邮箱，健康信息，行踪信息等。自然人的个人信息受法律保护。” </a:t>
            </a:r>
          </a:p>
        </p:txBody>
      </p:sp>
      <p:sp>
        <p:nvSpPr>
          <p:cNvPr id="9" name="圆角矩形 8"/>
          <p:cNvSpPr/>
          <p:nvPr/>
        </p:nvSpPr>
        <p:spPr>
          <a:xfrm>
            <a:off x="794084" y="3829774"/>
            <a:ext cx="7556813" cy="18154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Times New Roman" panose="02020603050405020304" pitchFamily="18" charset="0"/>
                <a:ea typeface="宋体" panose="02010600030101010101" pitchFamily="2" charset="-122"/>
              </a:rPr>
              <a:t>      在欧盟和美国的相关保护性法律中采取了 “个人数据”的概念。通用数据保护条例（</a:t>
            </a:r>
            <a:r>
              <a:rPr lang="en-US" altLang="zh-CN" dirty="0">
                <a:solidFill>
                  <a:schemeClr val="tx1"/>
                </a:solidFill>
                <a:latin typeface="Times New Roman" panose="02020603050405020304" pitchFamily="18" charset="0"/>
                <a:ea typeface="宋体" panose="02010600030101010101" pitchFamily="2" charset="-122"/>
              </a:rPr>
              <a:t>GDPR</a:t>
            </a:r>
            <a:r>
              <a:rPr lang="zh-CN" altLang="en-US" dirty="0">
                <a:solidFill>
                  <a:schemeClr val="tx1"/>
                </a:solidFill>
                <a:latin typeface="Times New Roman" panose="02020603050405020304" pitchFamily="18" charset="0"/>
                <a:ea typeface="宋体" panose="02010600030101010101" pitchFamily="2" charset="-122"/>
              </a:rPr>
              <a:t>）第</a:t>
            </a:r>
            <a:r>
              <a:rPr lang="en-US" altLang="zh-CN" dirty="0">
                <a:solidFill>
                  <a:schemeClr val="tx1"/>
                </a:solidFill>
                <a:latin typeface="Times New Roman" panose="02020603050405020304" pitchFamily="18" charset="0"/>
                <a:ea typeface="宋体" panose="02010600030101010101" pitchFamily="2" charset="-122"/>
              </a:rPr>
              <a:t>4</a:t>
            </a:r>
            <a:r>
              <a:rPr lang="zh-CN" altLang="en-US" dirty="0">
                <a:solidFill>
                  <a:schemeClr val="tx1"/>
                </a:solidFill>
                <a:latin typeface="Times New Roman" panose="02020603050405020304" pitchFamily="18" charset="0"/>
                <a:ea typeface="宋体" panose="02010600030101010101" pitchFamily="2" charset="-122"/>
              </a:rPr>
              <a:t>条对“个人数据”（</a:t>
            </a:r>
            <a:r>
              <a:rPr lang="en-US" altLang="zh-CN" dirty="0">
                <a:solidFill>
                  <a:schemeClr val="tx1"/>
                </a:solidFill>
                <a:latin typeface="Times New Roman" panose="02020603050405020304" pitchFamily="18" charset="0"/>
                <a:ea typeface="宋体" panose="02010600030101010101" pitchFamily="2" charset="-122"/>
              </a:rPr>
              <a:t>personal data</a:t>
            </a:r>
            <a:r>
              <a:rPr lang="zh-CN" altLang="en-US" dirty="0">
                <a:solidFill>
                  <a:schemeClr val="tx1"/>
                </a:solidFill>
                <a:latin typeface="Times New Roman" panose="02020603050405020304" pitchFamily="18" charset="0"/>
                <a:ea typeface="宋体" panose="02010600030101010101" pitchFamily="2" charset="-122"/>
              </a:rPr>
              <a:t>）的定义是，个人数据”指的是任何已识别或可识别的自然人（“数据主体”）相关的信息。一般可以理解为：个人信息是经过分析处理的个人数据。</a:t>
            </a:r>
          </a:p>
        </p:txBody>
      </p:sp>
      <p:sp>
        <p:nvSpPr>
          <p:cNvPr id="3" name="圆角矩形 2"/>
          <p:cNvSpPr/>
          <p:nvPr/>
        </p:nvSpPr>
        <p:spPr>
          <a:xfrm>
            <a:off x="6849208" y="1287624"/>
            <a:ext cx="5084645" cy="20798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5" name="TextBox 4"/>
          <p:cNvSpPr txBox="1"/>
          <p:nvPr/>
        </p:nvSpPr>
        <p:spPr>
          <a:xfrm>
            <a:off x="794084" y="1212783"/>
            <a:ext cx="1459997" cy="369332"/>
          </a:xfrm>
          <a:prstGeom prst="rect">
            <a:avLst/>
          </a:prstGeom>
          <a:solidFill>
            <a:schemeClr val="accent1">
              <a:lumMod val="40000"/>
              <a:lumOff val="60000"/>
            </a:schemeClr>
          </a:solidFill>
        </p:spPr>
        <p:txBody>
          <a:bodyPr wrap="square" rtlCol="0">
            <a:spAutoFit/>
          </a:bodyPr>
          <a:lstStyle/>
          <a:p>
            <a:r>
              <a:rPr lang="zh-CN" altLang="en-US" dirty="0"/>
              <a:t>个人信息</a:t>
            </a:r>
          </a:p>
        </p:txBody>
      </p:sp>
      <p:sp>
        <p:nvSpPr>
          <p:cNvPr id="6" name="TextBox 5"/>
          <p:cNvSpPr txBox="1"/>
          <p:nvPr/>
        </p:nvSpPr>
        <p:spPr>
          <a:xfrm>
            <a:off x="794084" y="3532472"/>
            <a:ext cx="1459997" cy="369332"/>
          </a:xfrm>
          <a:prstGeom prst="rect">
            <a:avLst/>
          </a:prstGeom>
          <a:solidFill>
            <a:schemeClr val="accent1">
              <a:lumMod val="40000"/>
              <a:lumOff val="60000"/>
            </a:schemeClr>
          </a:solidFill>
        </p:spPr>
        <p:txBody>
          <a:bodyPr wrap="square" rtlCol="0">
            <a:spAutoFit/>
          </a:bodyPr>
          <a:lstStyle/>
          <a:p>
            <a:r>
              <a:rPr lang="zh-CN" altLang="en-US" dirty="0"/>
              <a:t>个人数据</a:t>
            </a:r>
          </a:p>
        </p:txBody>
      </p:sp>
      <p:pic>
        <p:nvPicPr>
          <p:cNvPr id="2054" name="Picture 6" descr="个人信息 的图像结果">
            <a:extLst>
              <a:ext uri="{FF2B5EF4-FFF2-40B4-BE49-F238E27FC236}">
                <a16:creationId xmlns:a16="http://schemas.microsoft.com/office/drawing/2014/main" id="{05129546-85CB-47F2-ABE8-8B93CB79C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0316" y="2017385"/>
            <a:ext cx="2299343" cy="2299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096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98682"/>
            <a:ext cx="8778240" cy="566566"/>
          </a:xfrm>
        </p:spPr>
        <p:txBody>
          <a:bodyPr>
            <a:normAutofit/>
          </a:bodyPr>
          <a:lstStyle/>
          <a:p>
            <a:r>
              <a:rPr lang="zh-CN" altLang="en-US" dirty="0">
                <a:latin typeface="Times New Roman" panose="02020603050405020304" pitchFamily="18" charset="0"/>
                <a:ea typeface="宋体" panose="02010600030101010101" pitchFamily="2" charset="-122"/>
              </a:rPr>
              <a:t>个人信息，个人数据，敏感数据，隐私数据的定义</a:t>
            </a:r>
            <a:endParaRPr lang="zh-CN" altLang="en-US" dirty="0"/>
          </a:p>
        </p:txBody>
      </p:sp>
      <p:sp>
        <p:nvSpPr>
          <p:cNvPr id="5" name="圆角矩形 4"/>
          <p:cNvSpPr/>
          <p:nvPr/>
        </p:nvSpPr>
        <p:spPr>
          <a:xfrm>
            <a:off x="981778" y="3855161"/>
            <a:ext cx="6421346" cy="18541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 </a:t>
            </a:r>
            <a:r>
              <a:rPr lang="en-US" altLang="zh-CN" dirty="0">
                <a:solidFill>
                  <a:schemeClr val="tx1"/>
                </a:solidFill>
              </a:rPr>
              <a:t>     </a:t>
            </a:r>
            <a:r>
              <a:rPr lang="zh-CN" altLang="en-US" dirty="0">
                <a:solidFill>
                  <a:schemeClr val="tx1"/>
                </a:solidFill>
                <a:latin typeface="Times New Roman" panose="02020603050405020304" pitchFamily="18" charset="0"/>
                <a:ea typeface="宋体" panose="02010600030101010101" pitchFamily="2" charset="-122"/>
              </a:rPr>
              <a:t>隐私数据在不同的国家，不同的文化背景和管辖范围内会有一些区别，主要由公众期望和法律解释所形成的，总体上来说是指数据中直接或间接蕴涵的，涉及个人或组织的，</a:t>
            </a:r>
            <a:r>
              <a:rPr lang="zh-CN" altLang="en-US" b="1" dirty="0">
                <a:solidFill>
                  <a:schemeClr val="tx1"/>
                </a:solidFill>
                <a:latin typeface="Times New Roman" panose="02020603050405020304" pitchFamily="18" charset="0"/>
                <a:ea typeface="宋体" panose="02010600030101010101" pitchFamily="2" charset="-122"/>
              </a:rPr>
              <a:t>不宜公开的</a:t>
            </a:r>
            <a:r>
              <a:rPr lang="zh-CN" altLang="en-US" dirty="0">
                <a:solidFill>
                  <a:schemeClr val="tx1"/>
                </a:solidFill>
                <a:latin typeface="Times New Roman" panose="02020603050405020304" pitchFamily="18" charset="0"/>
                <a:ea typeface="宋体" panose="02010600030101010101" pitchFamily="2" charset="-122"/>
              </a:rPr>
              <a:t>，在数据收集、数据存储、数据查询和分析、数据发布等过程中</a:t>
            </a:r>
            <a:r>
              <a:rPr lang="zh-CN" altLang="en-US" b="1" dirty="0">
                <a:solidFill>
                  <a:schemeClr val="tx1"/>
                </a:solidFill>
                <a:latin typeface="Times New Roman" panose="02020603050405020304" pitchFamily="18" charset="0"/>
                <a:ea typeface="宋体" panose="02010600030101010101" pitchFamily="2" charset="-122"/>
              </a:rPr>
              <a:t>需要加以保护的信息</a:t>
            </a:r>
            <a:r>
              <a:rPr lang="zh-CN" altLang="en-US" dirty="0">
                <a:solidFill>
                  <a:schemeClr val="tx1"/>
                </a:solidFill>
                <a:latin typeface="Times New Roman" panose="02020603050405020304" pitchFamily="18" charset="0"/>
                <a:ea typeface="宋体" panose="02010600030101010101" pitchFamily="2" charset="-122"/>
              </a:rPr>
              <a:t>，是基于个体信息所产生的一切个体活动（动态）数据及静态数据的总和。</a:t>
            </a:r>
          </a:p>
        </p:txBody>
      </p:sp>
      <p:sp>
        <p:nvSpPr>
          <p:cNvPr id="7" name="TextBox 6"/>
          <p:cNvSpPr txBox="1"/>
          <p:nvPr/>
        </p:nvSpPr>
        <p:spPr>
          <a:xfrm>
            <a:off x="981778" y="1546837"/>
            <a:ext cx="6421346" cy="2031325"/>
          </a:xfrm>
          <a:prstGeom prst="rect">
            <a:avLst/>
          </a:prstGeom>
          <a:noFill/>
        </p:spPr>
        <p:txBody>
          <a:bodyPr wrap="square" rtlCol="0">
            <a:spAutoFit/>
          </a:bodyPr>
          <a:lstStyle/>
          <a:p>
            <a:r>
              <a:rPr lang="en-US" altLang="zh-CN" dirty="0"/>
              <a:t>    </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中华人民共和国个人信息保护法</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指出：敏感个人信息是</a:t>
            </a:r>
            <a:r>
              <a:rPr lang="zh-CN" altLang="en-US" b="1" dirty="0">
                <a:latin typeface="Times New Roman" panose="02020603050405020304" pitchFamily="18" charset="0"/>
                <a:ea typeface="宋体" panose="02010600030101010101" pitchFamily="2" charset="-122"/>
              </a:rPr>
              <a:t>一旦泄露或者非法使用，容易导致自然人的人格尊严受到侵害或者人身、财产安全受到危害</a:t>
            </a:r>
            <a:r>
              <a:rPr lang="zh-CN" altLang="en-US" dirty="0">
                <a:latin typeface="Times New Roman" panose="02020603050405020304" pitchFamily="18" charset="0"/>
                <a:ea typeface="宋体" panose="02010600030101010101" pitchFamily="2" charset="-122"/>
              </a:rPr>
              <a:t>的个人信息，包括生物识别、宗教信仰、特定身份、医疗健康、金融账户、行踪轨迹等信息，以及不满十四周岁未成年人的个人信息。</a:t>
            </a:r>
          </a:p>
          <a:p>
            <a:endParaRPr lang="zh-CN" altLang="en-US" dirty="0"/>
          </a:p>
          <a:p>
            <a:endParaRPr lang="zh-CN" altLang="en-US" dirty="0"/>
          </a:p>
        </p:txBody>
      </p:sp>
      <p:sp>
        <p:nvSpPr>
          <p:cNvPr id="8" name="TextBox 7"/>
          <p:cNvSpPr txBox="1"/>
          <p:nvPr/>
        </p:nvSpPr>
        <p:spPr>
          <a:xfrm>
            <a:off x="981777" y="1058779"/>
            <a:ext cx="1347537" cy="375385"/>
          </a:xfrm>
          <a:prstGeom prst="rect">
            <a:avLst/>
          </a:prstGeom>
          <a:solidFill>
            <a:schemeClr val="accent1">
              <a:lumMod val="40000"/>
              <a:lumOff val="60000"/>
            </a:schemeClr>
          </a:solidFill>
        </p:spPr>
        <p:txBody>
          <a:bodyPr wrap="square" rtlCol="0">
            <a:spAutoFit/>
          </a:bodyPr>
          <a:lstStyle/>
          <a:p>
            <a:r>
              <a:rPr lang="zh-CN" altLang="en-US" dirty="0"/>
              <a:t>敏感数据</a:t>
            </a:r>
          </a:p>
        </p:txBody>
      </p:sp>
      <p:sp>
        <p:nvSpPr>
          <p:cNvPr id="9" name="TextBox 8"/>
          <p:cNvSpPr txBox="1"/>
          <p:nvPr/>
        </p:nvSpPr>
        <p:spPr>
          <a:xfrm>
            <a:off x="981777" y="3485829"/>
            <a:ext cx="1347538" cy="369332"/>
          </a:xfrm>
          <a:prstGeom prst="rect">
            <a:avLst/>
          </a:prstGeom>
          <a:solidFill>
            <a:schemeClr val="accent1">
              <a:lumMod val="40000"/>
              <a:lumOff val="60000"/>
            </a:schemeClr>
          </a:solidFill>
        </p:spPr>
        <p:txBody>
          <a:bodyPr wrap="square" rtlCol="0">
            <a:spAutoFit/>
          </a:bodyPr>
          <a:lstStyle/>
          <a:p>
            <a:r>
              <a:rPr lang="zh-CN" altLang="en-US" dirty="0"/>
              <a:t> 隐私数据</a:t>
            </a:r>
          </a:p>
        </p:txBody>
      </p:sp>
      <p:pic>
        <p:nvPicPr>
          <p:cNvPr id="3074" name="Picture 2" descr="个人隐私 的图像结果">
            <a:extLst>
              <a:ext uri="{FF2B5EF4-FFF2-40B4-BE49-F238E27FC236}">
                <a16:creationId xmlns:a16="http://schemas.microsoft.com/office/drawing/2014/main" id="{7F5BAE62-5D65-4649-839B-5D80EF5E5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0671" y="1318288"/>
            <a:ext cx="16573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848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3497"/>
            <a:ext cx="8350897" cy="523220"/>
          </a:xfrm>
        </p:spPr>
        <p:txBody>
          <a:bodyPr>
            <a:normAutofit/>
          </a:bodyPr>
          <a:lstStyle/>
          <a:p>
            <a:r>
              <a:rPr lang="zh-CN" altLang="en-US" dirty="0">
                <a:latin typeface="Times New Roman" panose="02020603050405020304" pitchFamily="18" charset="0"/>
                <a:ea typeface="宋体" panose="02010600030101010101" pitchFamily="2" charset="-122"/>
              </a:rPr>
              <a:t>个人信息的判定 </a:t>
            </a:r>
            <a:endParaRPr lang="en-US" altLang="zh-CN" dirty="0">
              <a:latin typeface="Times New Roman" panose="02020603050405020304" pitchFamily="18" charset="0"/>
              <a:ea typeface="宋体" panose="02010600030101010101" pitchFamily="2" charset="-122"/>
            </a:endParaRPr>
          </a:p>
        </p:txBody>
      </p:sp>
      <p:sp>
        <p:nvSpPr>
          <p:cNvPr id="3" name="TextBox 2"/>
          <p:cNvSpPr txBox="1"/>
          <p:nvPr/>
        </p:nvSpPr>
        <p:spPr>
          <a:xfrm>
            <a:off x="251926" y="1306286"/>
            <a:ext cx="6064897" cy="369332"/>
          </a:xfrm>
          <a:prstGeom prst="rect">
            <a:avLst/>
          </a:prstGeom>
          <a:noFill/>
        </p:spPr>
        <p:txBody>
          <a:bodyPr wrap="square" rtlCol="0">
            <a:spAutoFit/>
          </a:bodyPr>
          <a:lstStyle/>
          <a:p>
            <a:r>
              <a:rPr lang="zh-CN" altLang="en-US" dirty="0"/>
              <a:t>判定某项信息是否属于个人信息，应考虑以下两条路径：</a:t>
            </a:r>
          </a:p>
        </p:txBody>
      </p:sp>
      <p:sp>
        <p:nvSpPr>
          <p:cNvPr id="6" name="TextBox 5"/>
          <p:cNvSpPr txBox="1"/>
          <p:nvPr/>
        </p:nvSpPr>
        <p:spPr>
          <a:xfrm>
            <a:off x="529389" y="1843641"/>
            <a:ext cx="981777" cy="369332"/>
          </a:xfrm>
          <a:prstGeom prst="rect">
            <a:avLst/>
          </a:prstGeom>
          <a:noFill/>
        </p:spPr>
        <p:txBody>
          <a:bodyPr wrap="square" rtlCol="0">
            <a:spAutoFit/>
          </a:bodyPr>
          <a:lstStyle/>
          <a:p>
            <a:r>
              <a:rPr lang="en-US" altLang="zh-CN" b="1" dirty="0"/>
              <a:t>1.</a:t>
            </a:r>
            <a:r>
              <a:rPr lang="zh-CN" altLang="en-US" dirty="0"/>
              <a:t>识别</a:t>
            </a:r>
          </a:p>
        </p:txBody>
      </p:sp>
      <p:sp>
        <p:nvSpPr>
          <p:cNvPr id="7" name="TextBox 6"/>
          <p:cNvSpPr txBox="1"/>
          <p:nvPr/>
        </p:nvSpPr>
        <p:spPr>
          <a:xfrm>
            <a:off x="568611" y="2257423"/>
            <a:ext cx="4339291" cy="923330"/>
          </a:xfrm>
          <a:prstGeom prst="rect">
            <a:avLst/>
          </a:prstGeom>
          <a:noFill/>
        </p:spPr>
        <p:txBody>
          <a:bodyPr wrap="square" rtlCol="0">
            <a:spAutoFit/>
          </a:bodyPr>
          <a:lstStyle/>
          <a:p>
            <a:r>
              <a:rPr lang="zh-CN" altLang="en-US" dirty="0"/>
              <a:t>      </a:t>
            </a:r>
            <a:r>
              <a:rPr lang="zh-CN" altLang="en-US" dirty="0">
                <a:latin typeface="Times New Roman" panose="02020603050405020304" pitchFamily="18" charset="0"/>
                <a:ea typeface="宋体" panose="02010600030101010101" pitchFamily="2" charset="-122"/>
              </a:rPr>
              <a:t>即从信息到个人，由信息本身的特殊性</a:t>
            </a:r>
            <a:r>
              <a:rPr lang="zh-CN" altLang="en-US" b="1" dirty="0">
                <a:latin typeface="Times New Roman" panose="02020603050405020304" pitchFamily="18" charset="0"/>
                <a:ea typeface="宋体" panose="02010600030101010101" pitchFamily="2" charset="-122"/>
              </a:rPr>
              <a:t>识别出特定自然人</a:t>
            </a:r>
            <a:r>
              <a:rPr lang="zh-CN" altLang="en-US" dirty="0">
                <a:latin typeface="Times New Roman" panose="02020603050405020304" pitchFamily="18" charset="0"/>
                <a:ea typeface="宋体" panose="02010600030101010101" pitchFamily="2" charset="-122"/>
              </a:rPr>
              <a:t>，个人信息应有助于识别出特定个人。</a:t>
            </a:r>
          </a:p>
        </p:txBody>
      </p:sp>
      <p:sp>
        <p:nvSpPr>
          <p:cNvPr id="8" name="TextBox 7"/>
          <p:cNvSpPr txBox="1"/>
          <p:nvPr/>
        </p:nvSpPr>
        <p:spPr>
          <a:xfrm>
            <a:off x="529389" y="3549936"/>
            <a:ext cx="1126156" cy="369332"/>
          </a:xfrm>
          <a:prstGeom prst="rect">
            <a:avLst/>
          </a:prstGeom>
          <a:noFill/>
        </p:spPr>
        <p:txBody>
          <a:bodyPr wrap="square" rtlCol="0">
            <a:spAutoFit/>
          </a:bodyPr>
          <a:lstStyle/>
          <a:p>
            <a:r>
              <a:rPr lang="zh-CN" altLang="en-US" b="1" dirty="0"/>
              <a:t> </a:t>
            </a:r>
            <a:r>
              <a:rPr lang="en-US" altLang="zh-CN" b="1" dirty="0"/>
              <a:t>2.</a:t>
            </a:r>
            <a:r>
              <a:rPr lang="zh-CN" altLang="en-US" dirty="0"/>
              <a:t>关联</a:t>
            </a:r>
          </a:p>
        </p:txBody>
      </p:sp>
      <p:sp>
        <p:nvSpPr>
          <p:cNvPr id="9" name="TextBox 8"/>
          <p:cNvSpPr txBox="1"/>
          <p:nvPr/>
        </p:nvSpPr>
        <p:spPr>
          <a:xfrm>
            <a:off x="568611" y="3919268"/>
            <a:ext cx="4339291" cy="1477328"/>
          </a:xfrm>
          <a:prstGeom prst="rect">
            <a:avLst/>
          </a:prstGeom>
          <a:noFill/>
        </p:spPr>
        <p:txBody>
          <a:bodyPr wrap="square" rtlCol="0">
            <a:spAutoFit/>
          </a:bodyPr>
          <a:lstStyle/>
          <a:p>
            <a:r>
              <a:rPr lang="zh-CN" altLang="en-US" dirty="0"/>
              <a:t>      </a:t>
            </a:r>
            <a:r>
              <a:rPr lang="zh-CN" altLang="en-US" dirty="0">
                <a:latin typeface="Times New Roman" panose="02020603050405020304" pitchFamily="18" charset="0"/>
                <a:ea typeface="宋体" panose="02010600030101010101" pitchFamily="2" charset="-122"/>
              </a:rPr>
              <a:t>即从个人到信息，如已知特定自然人，由该</a:t>
            </a:r>
            <a:r>
              <a:rPr lang="zh-CN" altLang="en-US" b="1" dirty="0">
                <a:latin typeface="Times New Roman" panose="02020603050405020304" pitchFamily="18" charset="0"/>
                <a:ea typeface="宋体" panose="02010600030101010101" pitchFamily="2" charset="-122"/>
              </a:rPr>
              <a:t>特定自然人在其活动中产生的信息</a:t>
            </a:r>
            <a:r>
              <a:rPr lang="zh-CN" altLang="en-US" dirty="0">
                <a:latin typeface="Times New Roman" panose="02020603050405020304" pitchFamily="18" charset="0"/>
                <a:ea typeface="宋体" panose="02010600030101010101" pitchFamily="2" charset="-122"/>
              </a:rPr>
              <a:t>（如个人位置信息、个人通话记录、个人浏览记录等）即为个人信息。</a:t>
            </a:r>
            <a:endParaRPr lang="en-US" altLang="zh-CN" dirty="0">
              <a:latin typeface="Times New Roman" panose="02020603050405020304" pitchFamily="18" charset="0"/>
              <a:ea typeface="宋体" panose="02010600030101010101" pitchFamily="2" charset="-122"/>
            </a:endParaRPr>
          </a:p>
          <a:p>
            <a:endParaRPr lang="zh-CN" altLang="en-US" dirty="0"/>
          </a:p>
        </p:txBody>
      </p:sp>
      <p:graphicFrame>
        <p:nvGraphicFramePr>
          <p:cNvPr id="5" name="表格 9">
            <a:extLst>
              <a:ext uri="{FF2B5EF4-FFF2-40B4-BE49-F238E27FC236}">
                <a16:creationId xmlns:a16="http://schemas.microsoft.com/office/drawing/2014/main" id="{4CF26BE9-B707-41FB-ACDF-001146398647}"/>
              </a:ext>
            </a:extLst>
          </p:cNvPr>
          <p:cNvGraphicFramePr>
            <a:graphicFrameLocks noGrp="1"/>
          </p:cNvGraphicFramePr>
          <p:nvPr>
            <p:extLst>
              <p:ext uri="{D42A27DB-BD31-4B8C-83A1-F6EECF244321}">
                <p14:modId xmlns:p14="http://schemas.microsoft.com/office/powerpoint/2010/main" val="3090267453"/>
              </p:ext>
            </p:extLst>
          </p:nvPr>
        </p:nvGraphicFramePr>
        <p:xfrm>
          <a:off x="5361992" y="1843640"/>
          <a:ext cx="6830008" cy="3151350"/>
        </p:xfrm>
        <a:graphic>
          <a:graphicData uri="http://schemas.openxmlformats.org/drawingml/2006/table">
            <a:tbl>
              <a:tblPr firstRow="1" bandRow="1">
                <a:tableStyleId>{5C22544A-7EE6-4342-B048-85BDC9FD1C3A}</a:tableStyleId>
              </a:tblPr>
              <a:tblGrid>
                <a:gridCol w="1951431">
                  <a:extLst>
                    <a:ext uri="{9D8B030D-6E8A-4147-A177-3AD203B41FA5}">
                      <a16:colId xmlns:a16="http://schemas.microsoft.com/office/drawing/2014/main" val="385773183"/>
                    </a:ext>
                  </a:extLst>
                </a:gridCol>
                <a:gridCol w="4878577">
                  <a:extLst>
                    <a:ext uri="{9D8B030D-6E8A-4147-A177-3AD203B41FA5}">
                      <a16:colId xmlns:a16="http://schemas.microsoft.com/office/drawing/2014/main" val="3140445669"/>
                    </a:ext>
                  </a:extLst>
                </a:gridCol>
              </a:tblGrid>
              <a:tr h="525225">
                <a:tc gridSpan="2">
                  <a:txBody>
                    <a:bodyPr/>
                    <a:lstStyle/>
                    <a:p>
                      <a:pPr algn="ctr" fontAlgn="ctr"/>
                      <a:r>
                        <a:rPr lang="zh-CN" altLang="en-US" sz="2000" b="0" i="0" u="none" strike="noStrike" dirty="0">
                          <a:solidFill>
                            <a:srgbClr val="000000"/>
                          </a:solidFill>
                          <a:effectLst/>
                          <a:latin typeface="宋体" panose="02010600030101010101" pitchFamily="2" charset="-122"/>
                          <a:ea typeface="宋体" panose="02010600030101010101" pitchFamily="2" charset="-122"/>
                        </a:rPr>
                        <a:t>个人信息举例</a:t>
                      </a:r>
                    </a:p>
                  </a:txBody>
                  <a:tcPr marL="9525" marR="9525" marT="9525" marB="0" anchor="ctr"/>
                </a:tc>
                <a:tc hMerge="1">
                  <a:txBody>
                    <a:bodyPr/>
                    <a:lstStyle/>
                    <a:p>
                      <a:endParaRPr lang="zh-CN" altLang="en-US"/>
                    </a:p>
                  </a:txBody>
                  <a:tcPr/>
                </a:tc>
                <a:extLst>
                  <a:ext uri="{0D108BD9-81ED-4DB2-BD59-A6C34878D82A}">
                    <a16:rowId xmlns:a16="http://schemas.microsoft.com/office/drawing/2014/main" val="121687316"/>
                  </a:ext>
                </a:extLst>
              </a:tr>
              <a:tr h="525225">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个人身份信息</a:t>
                      </a:r>
                    </a:p>
                  </a:txBody>
                  <a:tcPr marL="9525" marR="9525" marT="9525" marB="0" anchor="ctr"/>
                </a:tc>
                <a:tc>
                  <a:txBody>
                    <a:bodyPr/>
                    <a:lstStyle/>
                    <a:p>
                      <a:pPr algn="l"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身份证、军官证、护照、驾驶证、社保卡、居住证等</a:t>
                      </a:r>
                    </a:p>
                  </a:txBody>
                  <a:tcPr marL="9525" marR="9525" marT="9525" marB="0" anchor="ctr"/>
                </a:tc>
                <a:extLst>
                  <a:ext uri="{0D108BD9-81ED-4DB2-BD59-A6C34878D82A}">
                    <a16:rowId xmlns:a16="http://schemas.microsoft.com/office/drawing/2014/main" val="3512937046"/>
                  </a:ext>
                </a:extLst>
              </a:tr>
              <a:tr h="525225">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个人生物识别信息</a:t>
                      </a:r>
                    </a:p>
                  </a:txBody>
                  <a:tcPr marL="9525" marR="9525" marT="9525" marB="0" anchor="ctr"/>
                </a:tc>
                <a:tc>
                  <a:txBody>
                    <a:bodyPr/>
                    <a:lstStyle/>
                    <a:p>
                      <a:pPr algn="l"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个人基因、指纹、声纹、掌纹、耳廓、虹膜等</a:t>
                      </a:r>
                    </a:p>
                  </a:txBody>
                  <a:tcPr marL="9525" marR="9525" marT="9525" marB="0" anchor="ctr"/>
                </a:tc>
                <a:extLst>
                  <a:ext uri="{0D108BD9-81ED-4DB2-BD59-A6C34878D82A}">
                    <a16:rowId xmlns:a16="http://schemas.microsoft.com/office/drawing/2014/main" val="365678409"/>
                  </a:ext>
                </a:extLst>
              </a:tr>
              <a:tr h="525225">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个人位置信息</a:t>
                      </a:r>
                    </a:p>
                  </a:txBody>
                  <a:tcPr marL="9525" marR="9525" marT="9525" marB="0" anchor="ctr"/>
                </a:tc>
                <a:tc>
                  <a:txBody>
                    <a:bodyPr/>
                    <a:lstStyle/>
                    <a:p>
                      <a:pPr algn="l"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包括行踪轨迹、精准定位信息、住宿信息、经纬度等</a:t>
                      </a:r>
                    </a:p>
                  </a:txBody>
                  <a:tcPr marL="9525" marR="9525" marT="9525" marB="0" anchor="ctr"/>
                </a:tc>
                <a:extLst>
                  <a:ext uri="{0D108BD9-81ED-4DB2-BD59-A6C34878D82A}">
                    <a16:rowId xmlns:a16="http://schemas.microsoft.com/office/drawing/2014/main" val="2349378036"/>
                  </a:ext>
                </a:extLst>
              </a:tr>
              <a:tr h="525225">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网络身份标记信息</a:t>
                      </a:r>
                    </a:p>
                  </a:txBody>
                  <a:tcPr marL="9525" marR="9525" marT="9525" marB="0" anchor="ctr"/>
                </a:tc>
                <a:tc>
                  <a:txBody>
                    <a:bodyPr/>
                    <a:lstStyle/>
                    <a:p>
                      <a:pPr algn="l"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个人信息主体账号、</a:t>
                      </a:r>
                      <a:r>
                        <a:rPr lang="en-US" altLang="zh-CN" sz="1600" b="0" i="0" u="none" strike="noStrike" dirty="0">
                          <a:solidFill>
                            <a:srgbClr val="000000"/>
                          </a:solidFill>
                          <a:effectLst/>
                          <a:latin typeface="宋体" panose="02010600030101010101" pitchFamily="2" charset="-122"/>
                          <a:ea typeface="宋体" panose="02010600030101010101" pitchFamily="2" charset="-122"/>
                        </a:rPr>
                        <a:t>IP</a:t>
                      </a:r>
                      <a:r>
                        <a:rPr lang="zh-CN" altLang="en-US" sz="1600" b="0" i="0" u="none" strike="noStrike" dirty="0">
                          <a:solidFill>
                            <a:srgbClr val="000000"/>
                          </a:solidFill>
                          <a:effectLst/>
                          <a:latin typeface="宋体" panose="02010600030101010101" pitchFamily="2" charset="-122"/>
                          <a:ea typeface="宋体" panose="02010600030101010101" pitchFamily="2" charset="-122"/>
                        </a:rPr>
                        <a:t>地址、个人数字证书等</a:t>
                      </a:r>
                    </a:p>
                  </a:txBody>
                  <a:tcPr marL="9525" marR="9525" marT="9525" marB="0" anchor="ctr"/>
                </a:tc>
                <a:extLst>
                  <a:ext uri="{0D108BD9-81ED-4DB2-BD59-A6C34878D82A}">
                    <a16:rowId xmlns:a16="http://schemas.microsoft.com/office/drawing/2014/main" val="1789976929"/>
                  </a:ext>
                </a:extLst>
              </a:tr>
              <a:tr h="525225">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其他信息</a:t>
                      </a:r>
                    </a:p>
                  </a:txBody>
                  <a:tcPr marL="9525" marR="9525" marT="9525" marB="0" anchor="ctr"/>
                </a:tc>
                <a:tc>
                  <a:txBody>
                    <a:bodyPr/>
                    <a:lstStyle/>
                    <a:p>
                      <a:pPr algn="l"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婚史、宗教信仰、未公开的违法犯罪记录等</a:t>
                      </a:r>
                    </a:p>
                  </a:txBody>
                  <a:tcPr marL="9525" marR="9525" marT="9525" marB="0" anchor="ctr"/>
                </a:tc>
                <a:extLst>
                  <a:ext uri="{0D108BD9-81ED-4DB2-BD59-A6C34878D82A}">
                    <a16:rowId xmlns:a16="http://schemas.microsoft.com/office/drawing/2014/main" val="2085377473"/>
                  </a:ext>
                </a:extLst>
              </a:tr>
            </a:tbl>
          </a:graphicData>
        </a:graphic>
      </p:graphicFrame>
    </p:spTree>
    <p:extLst>
      <p:ext uri="{BB962C8B-B14F-4D97-AF65-F5344CB8AC3E}">
        <p14:creationId xmlns:p14="http://schemas.microsoft.com/office/powerpoint/2010/main" val="2022759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3497"/>
            <a:ext cx="8350897" cy="523220"/>
          </a:xfrm>
        </p:spPr>
        <p:txBody>
          <a:bodyPr>
            <a:normAutofit/>
          </a:bodyPr>
          <a:lstStyle/>
          <a:p>
            <a:r>
              <a:rPr lang="zh-CN" altLang="en-US" dirty="0">
                <a:latin typeface="Times New Roman" panose="02020603050405020304" pitchFamily="18" charset="0"/>
                <a:ea typeface="宋体" panose="02010600030101010101" pitchFamily="2" charset="-122"/>
              </a:rPr>
              <a:t>敏感个人信息的判定 </a:t>
            </a:r>
            <a:endParaRPr lang="en-US" altLang="zh-CN" dirty="0">
              <a:latin typeface="Times New Roman" panose="02020603050405020304" pitchFamily="18" charset="0"/>
              <a:ea typeface="宋体" panose="02010600030101010101" pitchFamily="2" charset="-122"/>
            </a:endParaRPr>
          </a:p>
        </p:txBody>
      </p:sp>
      <p:sp>
        <p:nvSpPr>
          <p:cNvPr id="6" name="TextBox 5"/>
          <p:cNvSpPr txBox="1"/>
          <p:nvPr/>
        </p:nvSpPr>
        <p:spPr>
          <a:xfrm>
            <a:off x="467843" y="1016034"/>
            <a:ext cx="981777" cy="369332"/>
          </a:xfrm>
          <a:prstGeom prst="rect">
            <a:avLst/>
          </a:prstGeom>
          <a:noFill/>
        </p:spPr>
        <p:txBody>
          <a:bodyPr wrap="square" rtlCol="0">
            <a:spAutoFit/>
          </a:bodyPr>
          <a:lstStyle/>
          <a:p>
            <a:r>
              <a:rPr lang="en-US" altLang="zh-CN" b="1" dirty="0"/>
              <a:t>1.</a:t>
            </a:r>
            <a:r>
              <a:rPr lang="zh-CN" altLang="en-US" dirty="0"/>
              <a:t>泄露</a:t>
            </a:r>
          </a:p>
        </p:txBody>
      </p:sp>
      <p:sp>
        <p:nvSpPr>
          <p:cNvPr id="7" name="TextBox 6"/>
          <p:cNvSpPr txBox="1"/>
          <p:nvPr/>
        </p:nvSpPr>
        <p:spPr>
          <a:xfrm>
            <a:off x="529389" y="1494580"/>
            <a:ext cx="4339291" cy="1200329"/>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        一旦</a:t>
            </a:r>
            <a:r>
              <a:rPr lang="zh-CN" altLang="en-US" b="1" dirty="0">
                <a:latin typeface="Times New Roman" panose="02020603050405020304" pitchFamily="18" charset="0"/>
                <a:ea typeface="宋体" panose="02010600030101010101" pitchFamily="2" charset="-122"/>
              </a:rPr>
              <a:t>泄露</a:t>
            </a:r>
            <a:r>
              <a:rPr lang="zh-CN" altLang="en-US" dirty="0">
                <a:latin typeface="Times New Roman" panose="02020603050405020304" pitchFamily="18" charset="0"/>
                <a:ea typeface="宋体" panose="02010600030101010101" pitchFamily="2" charset="-122"/>
              </a:rPr>
              <a:t>，将导致个人信息主体及收集、使用个人信息的组织和机构丧失对个人信息的控制能力，造成</a:t>
            </a:r>
            <a:r>
              <a:rPr lang="zh-CN" altLang="en-US" b="1" dirty="0">
                <a:latin typeface="Times New Roman" panose="02020603050405020304" pitchFamily="18" charset="0"/>
                <a:ea typeface="宋体" panose="02010600030101010101" pitchFamily="2" charset="-122"/>
              </a:rPr>
              <a:t>个人信息扩散范围和用途的不可控</a:t>
            </a:r>
            <a:r>
              <a:rPr lang="zh-CN" altLang="en-US" dirty="0">
                <a:latin typeface="Times New Roman" panose="02020603050405020304" pitchFamily="18" charset="0"/>
                <a:ea typeface="宋体" panose="02010600030101010101" pitchFamily="2" charset="-122"/>
              </a:rPr>
              <a:t>。</a:t>
            </a:r>
          </a:p>
        </p:txBody>
      </p:sp>
      <p:sp>
        <p:nvSpPr>
          <p:cNvPr id="8" name="TextBox 7"/>
          <p:cNvSpPr txBox="1"/>
          <p:nvPr/>
        </p:nvSpPr>
        <p:spPr>
          <a:xfrm>
            <a:off x="467843" y="2804123"/>
            <a:ext cx="2117558" cy="369332"/>
          </a:xfrm>
          <a:prstGeom prst="rect">
            <a:avLst/>
          </a:prstGeom>
          <a:noFill/>
        </p:spPr>
        <p:txBody>
          <a:bodyPr wrap="square" rtlCol="0">
            <a:spAutoFit/>
          </a:bodyPr>
          <a:lstStyle/>
          <a:p>
            <a:r>
              <a:rPr lang="zh-CN" altLang="en-US" b="1" dirty="0"/>
              <a:t> </a:t>
            </a:r>
            <a:r>
              <a:rPr lang="en-US" altLang="zh-CN" b="1" dirty="0"/>
              <a:t>2.</a:t>
            </a:r>
            <a:r>
              <a:rPr lang="zh-CN" altLang="en-US" dirty="0"/>
              <a:t>非法提供</a:t>
            </a:r>
          </a:p>
        </p:txBody>
      </p:sp>
      <p:sp>
        <p:nvSpPr>
          <p:cNvPr id="9" name="TextBox 8"/>
          <p:cNvSpPr txBox="1"/>
          <p:nvPr/>
        </p:nvSpPr>
        <p:spPr>
          <a:xfrm>
            <a:off x="529389" y="3274033"/>
            <a:ext cx="4339291"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        在个人信息主体授权</a:t>
            </a:r>
            <a:r>
              <a:rPr lang="zh-CN" altLang="en-US" b="1" dirty="0">
                <a:latin typeface="Times New Roman" panose="02020603050405020304" pitchFamily="18" charset="0"/>
                <a:ea typeface="宋体" panose="02010600030101010101" pitchFamily="2" charset="-122"/>
              </a:rPr>
              <a:t>同意范围外扩散</a:t>
            </a:r>
            <a:r>
              <a:rPr lang="zh-CN" altLang="en-US" dirty="0">
                <a:latin typeface="Times New Roman" panose="02020603050405020304" pitchFamily="18" charset="0"/>
                <a:ea typeface="宋体" panose="02010600030101010101" pitchFamily="2" charset="-122"/>
              </a:rPr>
              <a:t>，可对个人信息主体权益带来重大风险。</a:t>
            </a:r>
          </a:p>
        </p:txBody>
      </p:sp>
      <p:graphicFrame>
        <p:nvGraphicFramePr>
          <p:cNvPr id="5" name="表格 9">
            <a:extLst>
              <a:ext uri="{FF2B5EF4-FFF2-40B4-BE49-F238E27FC236}">
                <a16:creationId xmlns:a16="http://schemas.microsoft.com/office/drawing/2014/main" id="{4CF26BE9-B707-41FB-ACDF-001146398647}"/>
              </a:ext>
            </a:extLst>
          </p:cNvPr>
          <p:cNvGraphicFramePr>
            <a:graphicFrameLocks noGrp="1"/>
          </p:cNvGraphicFramePr>
          <p:nvPr>
            <p:extLst>
              <p:ext uri="{D42A27DB-BD31-4B8C-83A1-F6EECF244321}">
                <p14:modId xmlns:p14="http://schemas.microsoft.com/office/powerpoint/2010/main" val="1532623823"/>
              </p:ext>
            </p:extLst>
          </p:nvPr>
        </p:nvGraphicFramePr>
        <p:xfrm>
          <a:off x="5361992" y="1843640"/>
          <a:ext cx="6830008" cy="2626125"/>
        </p:xfrm>
        <a:graphic>
          <a:graphicData uri="http://schemas.openxmlformats.org/drawingml/2006/table">
            <a:tbl>
              <a:tblPr firstRow="1" bandRow="1">
                <a:tableStyleId>{5C22544A-7EE6-4342-B048-85BDC9FD1C3A}</a:tableStyleId>
              </a:tblPr>
              <a:tblGrid>
                <a:gridCol w="1951431">
                  <a:extLst>
                    <a:ext uri="{9D8B030D-6E8A-4147-A177-3AD203B41FA5}">
                      <a16:colId xmlns:a16="http://schemas.microsoft.com/office/drawing/2014/main" val="385773183"/>
                    </a:ext>
                  </a:extLst>
                </a:gridCol>
                <a:gridCol w="4878577">
                  <a:extLst>
                    <a:ext uri="{9D8B030D-6E8A-4147-A177-3AD203B41FA5}">
                      <a16:colId xmlns:a16="http://schemas.microsoft.com/office/drawing/2014/main" val="3140445669"/>
                    </a:ext>
                  </a:extLst>
                </a:gridCol>
              </a:tblGrid>
              <a:tr h="525225">
                <a:tc gridSpan="2">
                  <a:txBody>
                    <a:bodyPr/>
                    <a:lstStyle/>
                    <a:p>
                      <a:pPr algn="ctr" fontAlgn="ctr"/>
                      <a:r>
                        <a:rPr lang="zh-CN" altLang="en-US" sz="2000" b="0" i="0" u="none" strike="noStrike" dirty="0">
                          <a:solidFill>
                            <a:srgbClr val="000000"/>
                          </a:solidFill>
                          <a:effectLst/>
                          <a:latin typeface="宋体" panose="02010600030101010101" pitchFamily="2" charset="-122"/>
                          <a:ea typeface="宋体" panose="02010600030101010101" pitchFamily="2" charset="-122"/>
                        </a:rPr>
                        <a:t>敏感个人信息举例</a:t>
                      </a:r>
                    </a:p>
                  </a:txBody>
                  <a:tcPr marL="9525" marR="9525" marT="9525" marB="0" anchor="ctr"/>
                </a:tc>
                <a:tc hMerge="1">
                  <a:txBody>
                    <a:bodyPr/>
                    <a:lstStyle/>
                    <a:p>
                      <a:endParaRPr lang="zh-CN" altLang="en-US"/>
                    </a:p>
                  </a:txBody>
                  <a:tcPr/>
                </a:tc>
                <a:extLst>
                  <a:ext uri="{0D108BD9-81ED-4DB2-BD59-A6C34878D82A}">
                    <a16:rowId xmlns:a16="http://schemas.microsoft.com/office/drawing/2014/main" val="121687316"/>
                  </a:ext>
                </a:extLst>
              </a:tr>
              <a:tr h="525225">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个人财产信息</a:t>
                      </a:r>
                    </a:p>
                  </a:txBody>
                  <a:tcPr marL="9525" marR="9525" marT="9525" marB="0" anchor="ctr"/>
                </a:tc>
                <a:tc>
                  <a:txBody>
                    <a:bodyPr/>
                    <a:lstStyle/>
                    <a:p>
                      <a:pPr algn="l"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银行账户、信贷记录、征信信息、虚拟财产等</a:t>
                      </a:r>
                    </a:p>
                  </a:txBody>
                  <a:tcPr marL="9525" marR="9525" marT="9525" marB="0" anchor="ctr"/>
                </a:tc>
                <a:extLst>
                  <a:ext uri="{0D108BD9-81ED-4DB2-BD59-A6C34878D82A}">
                    <a16:rowId xmlns:a16="http://schemas.microsoft.com/office/drawing/2014/main" val="3512937046"/>
                  </a:ext>
                </a:extLst>
              </a:tr>
              <a:tr h="525225">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个人生物识别信息</a:t>
                      </a:r>
                    </a:p>
                  </a:txBody>
                  <a:tcPr marL="9525" marR="9525" marT="9525" marB="0" anchor="ctr"/>
                </a:tc>
                <a:tc>
                  <a:txBody>
                    <a:bodyPr/>
                    <a:lstStyle/>
                    <a:p>
                      <a:pPr algn="l"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个人基因、指纹、声纹、掌纹、耳廓、虹膜等</a:t>
                      </a:r>
                    </a:p>
                  </a:txBody>
                  <a:tcPr marL="9525" marR="9525" marT="9525" marB="0" anchor="ctr"/>
                </a:tc>
                <a:extLst>
                  <a:ext uri="{0D108BD9-81ED-4DB2-BD59-A6C34878D82A}">
                    <a16:rowId xmlns:a16="http://schemas.microsoft.com/office/drawing/2014/main" val="365678409"/>
                  </a:ext>
                </a:extLst>
              </a:tr>
              <a:tr h="525225">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个人健康生理信息</a:t>
                      </a:r>
                    </a:p>
                  </a:txBody>
                  <a:tcPr marL="9525" marR="9525" marT="9525" marB="0" anchor="ctr"/>
                </a:tc>
                <a:tc>
                  <a:txBody>
                    <a:bodyPr/>
                    <a:lstStyle/>
                    <a:p>
                      <a:pPr algn="l"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住院日志、手术记录、过敏信息、检验报告等</a:t>
                      </a:r>
                    </a:p>
                  </a:txBody>
                  <a:tcPr marL="9525" marR="9525" marT="9525" marB="0" anchor="ctr"/>
                </a:tc>
                <a:extLst>
                  <a:ext uri="{0D108BD9-81ED-4DB2-BD59-A6C34878D82A}">
                    <a16:rowId xmlns:a16="http://schemas.microsoft.com/office/drawing/2014/main" val="2349378036"/>
                  </a:ext>
                </a:extLst>
              </a:tr>
              <a:tr h="525225">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其他信息</a:t>
                      </a:r>
                    </a:p>
                  </a:txBody>
                  <a:tcPr marL="9525" marR="9525" marT="9525" marB="0" anchor="ctr"/>
                </a:tc>
                <a:tc>
                  <a:txBody>
                    <a:bodyPr/>
                    <a:lstStyle/>
                    <a:p>
                      <a:pPr algn="l"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性取向、准确定位信息、未公开的违法犯罪记录等</a:t>
                      </a:r>
                    </a:p>
                  </a:txBody>
                  <a:tcPr marL="9525" marR="9525" marT="9525" marB="0" anchor="ctr"/>
                </a:tc>
                <a:extLst>
                  <a:ext uri="{0D108BD9-81ED-4DB2-BD59-A6C34878D82A}">
                    <a16:rowId xmlns:a16="http://schemas.microsoft.com/office/drawing/2014/main" val="2085377473"/>
                  </a:ext>
                </a:extLst>
              </a:tr>
            </a:tbl>
          </a:graphicData>
        </a:graphic>
      </p:graphicFrame>
      <p:sp>
        <p:nvSpPr>
          <p:cNvPr id="11" name="TextBox 7">
            <a:extLst>
              <a:ext uri="{FF2B5EF4-FFF2-40B4-BE49-F238E27FC236}">
                <a16:creationId xmlns:a16="http://schemas.microsoft.com/office/drawing/2014/main" id="{B8BB9010-9578-45AE-8937-E155B8B9339B}"/>
              </a:ext>
            </a:extLst>
          </p:cNvPr>
          <p:cNvSpPr txBox="1"/>
          <p:nvPr/>
        </p:nvSpPr>
        <p:spPr>
          <a:xfrm>
            <a:off x="467843" y="4407546"/>
            <a:ext cx="2117558" cy="369332"/>
          </a:xfrm>
          <a:prstGeom prst="rect">
            <a:avLst/>
          </a:prstGeom>
          <a:noFill/>
        </p:spPr>
        <p:txBody>
          <a:bodyPr wrap="square" rtlCol="0">
            <a:spAutoFit/>
          </a:bodyPr>
          <a:lstStyle/>
          <a:p>
            <a:r>
              <a:rPr lang="zh-CN" altLang="en-US" b="1" dirty="0"/>
              <a:t> </a:t>
            </a:r>
            <a:r>
              <a:rPr lang="en-US" altLang="zh-CN" b="1" dirty="0"/>
              <a:t>3.</a:t>
            </a:r>
            <a:r>
              <a:rPr lang="zh-CN" altLang="en-US" dirty="0"/>
              <a:t>滥用</a:t>
            </a:r>
          </a:p>
        </p:txBody>
      </p:sp>
      <p:sp>
        <p:nvSpPr>
          <p:cNvPr id="12" name="文本框 11">
            <a:extLst>
              <a:ext uri="{FF2B5EF4-FFF2-40B4-BE49-F238E27FC236}">
                <a16:creationId xmlns:a16="http://schemas.microsoft.com/office/drawing/2014/main" id="{10F534C5-E365-48CA-8C6A-055F0040F642}"/>
              </a:ext>
            </a:extLst>
          </p:cNvPr>
          <p:cNvSpPr txBox="1"/>
          <p:nvPr/>
        </p:nvSpPr>
        <p:spPr>
          <a:xfrm>
            <a:off x="529389" y="4901755"/>
            <a:ext cx="4339291" cy="923330"/>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rPr>
              <a:t>        在被</a:t>
            </a:r>
            <a:r>
              <a:rPr lang="zh-CN" altLang="en-US" b="1" dirty="0">
                <a:latin typeface="Times New Roman" panose="02020603050405020304" pitchFamily="18" charset="0"/>
                <a:ea typeface="宋体" panose="02010600030101010101" pitchFamily="2" charset="-122"/>
              </a:rPr>
              <a:t>超出授权合理界限</a:t>
            </a:r>
            <a:r>
              <a:rPr lang="zh-CN" altLang="en-US" dirty="0">
                <a:latin typeface="Times New Roman" panose="02020603050405020304" pitchFamily="18" charset="0"/>
                <a:ea typeface="宋体" panose="02010600030101010101" pitchFamily="2" charset="-122"/>
              </a:rPr>
              <a:t>时使用（如变更处理目的、扩大处理范围等），可能对个人信息主体权益带来重大风险。</a:t>
            </a:r>
          </a:p>
        </p:txBody>
      </p:sp>
    </p:spTree>
    <p:extLst>
      <p:ext uri="{BB962C8B-B14F-4D97-AF65-F5344CB8AC3E}">
        <p14:creationId xmlns:p14="http://schemas.microsoft.com/office/powerpoint/2010/main" val="322611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3497"/>
            <a:ext cx="8350897" cy="523220"/>
          </a:xfrm>
        </p:spPr>
        <p:txBody>
          <a:bodyPr>
            <a:normAutofit/>
          </a:bodyPr>
          <a:lstStyle/>
          <a:p>
            <a:r>
              <a:rPr lang="zh-CN" altLang="en-US" dirty="0">
                <a:latin typeface="Times New Roman" panose="02020603050405020304" pitchFamily="18" charset="0"/>
                <a:ea typeface="宋体" panose="02010600030101010101" pitchFamily="2" charset="-122"/>
              </a:rPr>
              <a:t>信息泄露事件举例</a:t>
            </a:r>
            <a:endParaRPr lang="en-US" altLang="zh-CN" dirty="0">
              <a:latin typeface="Times New Roman" panose="02020603050405020304" pitchFamily="18" charset="0"/>
              <a:ea typeface="宋体" panose="02010600030101010101" pitchFamily="2" charset="-122"/>
            </a:endParaRPr>
          </a:p>
        </p:txBody>
      </p:sp>
      <p:pic>
        <p:nvPicPr>
          <p:cNvPr id="4" name="图片 3" descr="图形用户界面, 应用程序&#10;&#10;描述已自动生成">
            <a:extLst>
              <a:ext uri="{FF2B5EF4-FFF2-40B4-BE49-F238E27FC236}">
                <a16:creationId xmlns:a16="http://schemas.microsoft.com/office/drawing/2014/main" id="{5C58B36F-58AA-4FD5-AAB6-27551E74F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759746"/>
            <a:ext cx="3812223" cy="5073756"/>
          </a:xfrm>
          <a:prstGeom prst="rect">
            <a:avLst/>
          </a:prstGeom>
        </p:spPr>
      </p:pic>
      <p:sp>
        <p:nvSpPr>
          <p:cNvPr id="13" name="文本框 12">
            <a:extLst>
              <a:ext uri="{FF2B5EF4-FFF2-40B4-BE49-F238E27FC236}">
                <a16:creationId xmlns:a16="http://schemas.microsoft.com/office/drawing/2014/main" id="{8BA44BC0-84F2-4626-BF87-3DDF7EA4D1FE}"/>
              </a:ext>
            </a:extLst>
          </p:cNvPr>
          <p:cNvSpPr txBox="1"/>
          <p:nvPr/>
        </p:nvSpPr>
        <p:spPr>
          <a:xfrm>
            <a:off x="417635" y="1059279"/>
            <a:ext cx="6163408" cy="4062651"/>
          </a:xfrm>
          <a:prstGeom prst="rect">
            <a:avLst/>
          </a:prstGeom>
          <a:noFill/>
        </p:spPr>
        <p:txBody>
          <a:bodyPr wrap="square">
            <a:spAutoFit/>
          </a:bodyPr>
          <a:lstStyle/>
          <a:p>
            <a:r>
              <a:rPr lang="zh-CN" altLang="en-US" sz="2000" b="0" i="0" dirty="0">
                <a:solidFill>
                  <a:srgbClr val="262626"/>
                </a:solidFill>
                <a:effectLst/>
                <a:latin typeface="PingFang SC"/>
              </a:rPr>
              <a:t>        剑桥分析丑闻：</a:t>
            </a:r>
            <a:r>
              <a:rPr lang="en-US" altLang="zh-CN" sz="2000" b="0" i="0" dirty="0">
                <a:solidFill>
                  <a:srgbClr val="262626"/>
                </a:solidFill>
                <a:effectLst/>
                <a:latin typeface="PingFang SC"/>
              </a:rPr>
              <a:t>8700</a:t>
            </a:r>
            <a:r>
              <a:rPr lang="zh-CN" altLang="en-US" sz="2000" b="0" i="0" dirty="0">
                <a:solidFill>
                  <a:srgbClr val="262626"/>
                </a:solidFill>
                <a:effectLst/>
                <a:latin typeface="PingFang SC"/>
              </a:rPr>
              <a:t>万</a:t>
            </a:r>
            <a:r>
              <a:rPr lang="en-US" altLang="zh-CN" sz="2000" b="0" i="0" dirty="0">
                <a:solidFill>
                  <a:srgbClr val="262626"/>
                </a:solidFill>
                <a:effectLst/>
                <a:latin typeface="PingFang SC"/>
              </a:rPr>
              <a:t>Facebook</a:t>
            </a:r>
            <a:r>
              <a:rPr lang="zh-CN" altLang="en-US" sz="2000" b="0" i="0" dirty="0">
                <a:solidFill>
                  <a:srgbClr val="262626"/>
                </a:solidFill>
                <a:effectLst/>
                <a:latin typeface="PingFang SC"/>
              </a:rPr>
              <a:t>用户数据被不当泄露给政治咨询公司剑桥分析，用于在</a:t>
            </a:r>
            <a:r>
              <a:rPr lang="en-US" altLang="zh-CN" sz="2000" b="0" i="0" dirty="0">
                <a:solidFill>
                  <a:srgbClr val="262626"/>
                </a:solidFill>
                <a:effectLst/>
                <a:latin typeface="PingFang SC"/>
              </a:rPr>
              <a:t>2016</a:t>
            </a:r>
            <a:r>
              <a:rPr lang="zh-CN" altLang="en-US" sz="2000" b="0" i="0" dirty="0">
                <a:solidFill>
                  <a:srgbClr val="262626"/>
                </a:solidFill>
                <a:effectLst/>
                <a:latin typeface="PingFang SC"/>
              </a:rPr>
              <a:t>年总统大选时支持美国总统特朗普。</a:t>
            </a:r>
            <a:endParaRPr lang="en-US" altLang="zh-CN" sz="2000" dirty="0">
              <a:solidFill>
                <a:srgbClr val="262626"/>
              </a:solidFill>
              <a:latin typeface="PingFang SC"/>
            </a:endParaRPr>
          </a:p>
          <a:p>
            <a:endParaRPr lang="en-US" altLang="zh-CN" sz="2000" b="0" i="0" dirty="0">
              <a:solidFill>
                <a:srgbClr val="262626"/>
              </a:solidFill>
              <a:effectLst/>
              <a:latin typeface="PingFang SC"/>
            </a:endParaRPr>
          </a:p>
          <a:p>
            <a:r>
              <a:rPr lang="en-US" altLang="zh-CN" sz="2000" b="0" i="0" dirty="0">
                <a:solidFill>
                  <a:srgbClr val="262626"/>
                </a:solidFill>
                <a:effectLst/>
                <a:latin typeface="PingFang SC"/>
              </a:rPr>
              <a:t>        2019</a:t>
            </a:r>
            <a:r>
              <a:rPr lang="zh-CN" altLang="en-US" sz="2000" b="0" i="0" dirty="0">
                <a:solidFill>
                  <a:srgbClr val="262626"/>
                </a:solidFill>
                <a:effectLst/>
                <a:latin typeface="PingFang SC"/>
              </a:rPr>
              <a:t>年</a:t>
            </a:r>
            <a:r>
              <a:rPr lang="en-US" altLang="zh-CN" sz="2000" b="0" i="0" dirty="0">
                <a:solidFill>
                  <a:srgbClr val="262626"/>
                </a:solidFill>
                <a:effectLst/>
                <a:latin typeface="PingFang SC"/>
              </a:rPr>
              <a:t>9</a:t>
            </a:r>
            <a:r>
              <a:rPr lang="zh-CN" altLang="en-US" sz="2000" b="0" i="0" dirty="0">
                <a:solidFill>
                  <a:srgbClr val="262626"/>
                </a:solidFill>
                <a:effectLst/>
                <a:latin typeface="PingFang SC"/>
              </a:rPr>
              <a:t>月，一个</a:t>
            </a:r>
            <a:r>
              <a:rPr lang="en-US" altLang="zh-CN" sz="2000" b="0" i="0" dirty="0">
                <a:solidFill>
                  <a:srgbClr val="262626"/>
                </a:solidFill>
                <a:effectLst/>
                <a:latin typeface="PingFang SC"/>
              </a:rPr>
              <a:t>Facebook</a:t>
            </a:r>
            <a:r>
              <a:rPr lang="zh-CN" altLang="en-US" sz="2000" b="0" i="0" dirty="0">
                <a:solidFill>
                  <a:srgbClr val="262626"/>
                </a:solidFill>
                <a:effectLst/>
                <a:latin typeface="PingFang SC"/>
              </a:rPr>
              <a:t>用户的电话号码数据库泄漏，总共包含</a:t>
            </a:r>
            <a:r>
              <a:rPr lang="en-US" altLang="zh-CN" sz="2000" b="0" i="0" dirty="0">
                <a:solidFill>
                  <a:srgbClr val="262626"/>
                </a:solidFill>
                <a:effectLst/>
                <a:latin typeface="PingFang SC"/>
              </a:rPr>
              <a:t>4.19</a:t>
            </a:r>
            <a:r>
              <a:rPr lang="zh-CN" altLang="en-US" sz="2000" b="0" i="0" dirty="0">
                <a:solidFill>
                  <a:srgbClr val="262626"/>
                </a:solidFill>
                <a:effectLst/>
                <a:latin typeface="PingFang SC"/>
              </a:rPr>
              <a:t>亿条记录，其中美国用户</a:t>
            </a:r>
            <a:r>
              <a:rPr lang="en-US" altLang="zh-CN" sz="2000" b="0" i="0" dirty="0">
                <a:solidFill>
                  <a:srgbClr val="262626"/>
                </a:solidFill>
                <a:effectLst/>
                <a:latin typeface="PingFang SC"/>
              </a:rPr>
              <a:t>1.33</a:t>
            </a:r>
            <a:r>
              <a:rPr lang="zh-CN" altLang="en-US" sz="2000" b="0" i="0" dirty="0">
                <a:solidFill>
                  <a:srgbClr val="262626"/>
                </a:solidFill>
                <a:effectLst/>
                <a:latin typeface="PingFang SC"/>
              </a:rPr>
              <a:t>亿条，英国</a:t>
            </a:r>
            <a:r>
              <a:rPr lang="en-US" altLang="zh-CN" sz="2000" b="0" i="0" dirty="0">
                <a:solidFill>
                  <a:srgbClr val="262626"/>
                </a:solidFill>
                <a:effectLst/>
                <a:latin typeface="PingFang SC"/>
              </a:rPr>
              <a:t>1800</a:t>
            </a:r>
            <a:r>
              <a:rPr lang="zh-CN" altLang="en-US" sz="2000" b="0" i="0" dirty="0">
                <a:solidFill>
                  <a:srgbClr val="262626"/>
                </a:solidFill>
                <a:effectLst/>
                <a:latin typeface="PingFang SC"/>
              </a:rPr>
              <a:t>万条和越南</a:t>
            </a:r>
            <a:r>
              <a:rPr lang="en-US" altLang="zh-CN" sz="2000" b="0" i="0" dirty="0">
                <a:solidFill>
                  <a:srgbClr val="262626"/>
                </a:solidFill>
                <a:effectLst/>
                <a:latin typeface="PingFang SC"/>
              </a:rPr>
              <a:t>5000</a:t>
            </a:r>
            <a:r>
              <a:rPr lang="zh-CN" altLang="en-US" sz="2000" b="0" i="0" dirty="0">
                <a:solidFill>
                  <a:srgbClr val="262626"/>
                </a:solidFill>
                <a:effectLst/>
                <a:latin typeface="PingFang SC"/>
              </a:rPr>
              <a:t>万条。</a:t>
            </a:r>
            <a:endParaRPr lang="en-US" altLang="zh-CN" sz="2000" b="0" i="0" dirty="0">
              <a:solidFill>
                <a:srgbClr val="262626"/>
              </a:solidFill>
              <a:effectLst/>
              <a:latin typeface="PingFang SC"/>
            </a:endParaRPr>
          </a:p>
          <a:p>
            <a:endParaRPr lang="en-US" altLang="zh-CN" sz="2000" dirty="0">
              <a:solidFill>
                <a:srgbClr val="262626"/>
              </a:solidFill>
              <a:latin typeface="PingFang SC"/>
            </a:endParaRPr>
          </a:p>
          <a:p>
            <a:pPr algn="just" fontAlgn="base"/>
            <a:r>
              <a:rPr lang="en-US" altLang="zh-CN" sz="2000" b="0" i="0" dirty="0">
                <a:solidFill>
                  <a:srgbClr val="262626"/>
                </a:solidFill>
                <a:effectLst/>
                <a:latin typeface="PingFang SC"/>
              </a:rPr>
              <a:t>        2020</a:t>
            </a:r>
            <a:r>
              <a:rPr lang="zh-CN" altLang="en-US" sz="2000" b="0" i="0" dirty="0">
                <a:solidFill>
                  <a:srgbClr val="262626"/>
                </a:solidFill>
                <a:effectLst/>
                <a:latin typeface="PingFang SC"/>
              </a:rPr>
              <a:t>年</a:t>
            </a:r>
            <a:r>
              <a:rPr lang="en-US" altLang="zh-CN" sz="2000" b="0" i="0" dirty="0">
                <a:solidFill>
                  <a:srgbClr val="262626"/>
                </a:solidFill>
                <a:effectLst/>
                <a:latin typeface="PingFang SC"/>
              </a:rPr>
              <a:t>4</a:t>
            </a:r>
            <a:r>
              <a:rPr lang="zh-CN" altLang="en-US" sz="2000" b="0" i="0" dirty="0">
                <a:solidFill>
                  <a:srgbClr val="262626"/>
                </a:solidFill>
                <a:effectLst/>
                <a:latin typeface="PingFang SC"/>
              </a:rPr>
              <a:t>月，</a:t>
            </a:r>
            <a:r>
              <a:rPr lang="en-US" altLang="zh-CN" sz="2000" b="0" i="0" dirty="0">
                <a:solidFill>
                  <a:srgbClr val="262626"/>
                </a:solidFill>
                <a:effectLst/>
                <a:latin typeface="PingFang SC"/>
              </a:rPr>
              <a:t>106</a:t>
            </a:r>
            <a:r>
              <a:rPr lang="zh-CN" altLang="en-US" sz="2000" b="0" i="0" dirty="0">
                <a:solidFill>
                  <a:srgbClr val="262626"/>
                </a:solidFill>
                <a:effectLst/>
                <a:latin typeface="PingFang SC"/>
              </a:rPr>
              <a:t>个国家和地区的超过</a:t>
            </a:r>
            <a:r>
              <a:rPr lang="en-US" altLang="zh-CN" sz="2000" b="0" i="0" dirty="0">
                <a:solidFill>
                  <a:srgbClr val="262626"/>
                </a:solidFill>
                <a:effectLst/>
                <a:latin typeface="PingFang SC"/>
              </a:rPr>
              <a:t>5.33</a:t>
            </a:r>
            <a:r>
              <a:rPr lang="zh-CN" altLang="en-US" sz="2000" b="0" i="0" dirty="0">
                <a:solidFill>
                  <a:srgbClr val="262626"/>
                </a:solidFill>
                <a:effectLst/>
                <a:latin typeface="PingFang SC"/>
              </a:rPr>
              <a:t>亿</a:t>
            </a:r>
            <a:r>
              <a:rPr lang="en-US" altLang="zh-CN" sz="2000" b="0" i="0" dirty="0">
                <a:solidFill>
                  <a:srgbClr val="262626"/>
                </a:solidFill>
                <a:effectLst/>
                <a:latin typeface="PingFang SC"/>
              </a:rPr>
              <a:t>Facebook</a:t>
            </a:r>
            <a:r>
              <a:rPr lang="zh-CN" altLang="en-US" sz="2000" b="0" i="0" dirty="0">
                <a:solidFill>
                  <a:srgbClr val="262626"/>
                </a:solidFill>
                <a:effectLst/>
                <a:latin typeface="PingFang SC"/>
              </a:rPr>
              <a:t>用户的个人信息被泄露，数据内容包括他们的电话号码，</a:t>
            </a:r>
            <a:r>
              <a:rPr lang="en-US" altLang="zh-CN" sz="2000" b="0" i="0" dirty="0">
                <a:solidFill>
                  <a:srgbClr val="262626"/>
                </a:solidFill>
                <a:effectLst/>
                <a:latin typeface="PingFang SC"/>
              </a:rPr>
              <a:t>Facebook ID</a:t>
            </a:r>
            <a:r>
              <a:rPr lang="zh-CN" altLang="en-US" sz="2000" b="0" i="0" dirty="0">
                <a:solidFill>
                  <a:srgbClr val="262626"/>
                </a:solidFill>
                <a:effectLst/>
                <a:latin typeface="PingFang SC"/>
              </a:rPr>
              <a:t>，全名，位置，生日，个人简历，部分人群的数据还包括电子邮件地址。</a:t>
            </a:r>
          </a:p>
          <a:p>
            <a:endParaRPr lang="zh-CN" altLang="en-US" dirty="0"/>
          </a:p>
        </p:txBody>
      </p:sp>
    </p:spTree>
    <p:extLst>
      <p:ext uri="{BB962C8B-B14F-4D97-AF65-F5344CB8AC3E}">
        <p14:creationId xmlns:p14="http://schemas.microsoft.com/office/powerpoint/2010/main" val="2960145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3497"/>
            <a:ext cx="8350897" cy="523220"/>
          </a:xfrm>
        </p:spPr>
        <p:txBody>
          <a:bodyPr>
            <a:normAutofit/>
          </a:bodyPr>
          <a:lstStyle/>
          <a:p>
            <a:r>
              <a:rPr lang="zh-CN" altLang="en-US" dirty="0">
                <a:latin typeface="Times New Roman" panose="02020603050405020304" pitchFamily="18" charset="0"/>
                <a:ea typeface="宋体" panose="02010600030101010101" pitchFamily="2" charset="-122"/>
              </a:rPr>
              <a:t>信息泄露事件举例</a:t>
            </a:r>
            <a:endParaRPr lang="en-US" altLang="zh-CN" dirty="0">
              <a:latin typeface="Times New Roman" panose="02020603050405020304" pitchFamily="18" charset="0"/>
              <a:ea typeface="宋体" panose="02010600030101010101" pitchFamily="2" charset="-122"/>
            </a:endParaRPr>
          </a:p>
        </p:txBody>
      </p:sp>
      <p:sp>
        <p:nvSpPr>
          <p:cNvPr id="6" name="TextBox 5"/>
          <p:cNvSpPr txBox="1"/>
          <p:nvPr/>
        </p:nvSpPr>
        <p:spPr>
          <a:xfrm>
            <a:off x="237448" y="1023560"/>
            <a:ext cx="7798721" cy="4801314"/>
          </a:xfrm>
          <a:prstGeom prst="rect">
            <a:avLst/>
          </a:prstGeom>
          <a:noFill/>
        </p:spPr>
        <p:txBody>
          <a:bodyPr wrap="square" rtlCol="0">
            <a:spAutoFit/>
          </a:bodyPr>
          <a:lstStyle/>
          <a:p>
            <a:pPr marL="285750" indent="-285750" algn="just" fontAlgn="base">
              <a:buFont typeface="Arial" panose="020B0604020202020204" pitchFamily="34" charset="0"/>
              <a:buChar char="•"/>
            </a:pPr>
            <a:r>
              <a:rPr lang="en-US" altLang="zh-CN" b="0" i="0" dirty="0">
                <a:solidFill>
                  <a:srgbClr val="262626"/>
                </a:solidFill>
                <a:effectLst/>
                <a:latin typeface="宋体" panose="02010600030101010101" pitchFamily="2" charset="-122"/>
                <a:ea typeface="宋体" panose="02010600030101010101" pitchFamily="2" charset="-122"/>
              </a:rPr>
              <a:t>3</a:t>
            </a:r>
            <a:r>
              <a:rPr lang="zh-CN" altLang="en-US" b="0" i="0" dirty="0">
                <a:solidFill>
                  <a:srgbClr val="262626"/>
                </a:solidFill>
                <a:effectLst/>
                <a:latin typeface="宋体" panose="02010600030101010101" pitchFamily="2" charset="-122"/>
                <a:ea typeface="宋体" panose="02010600030101010101" pitchFamily="2" charset="-122"/>
              </a:rPr>
              <a:t>月</a:t>
            </a:r>
            <a:r>
              <a:rPr lang="en-US" altLang="zh-CN" b="0" i="0" dirty="0">
                <a:solidFill>
                  <a:srgbClr val="262626"/>
                </a:solidFill>
                <a:effectLst/>
                <a:latin typeface="宋体" panose="02010600030101010101" pitchFamily="2" charset="-122"/>
                <a:ea typeface="宋体" panose="02010600030101010101" pitchFamily="2" charset="-122"/>
              </a:rPr>
              <a:t>9</a:t>
            </a:r>
            <a:r>
              <a:rPr lang="zh-CN" altLang="en-US" b="0" i="0" dirty="0">
                <a:solidFill>
                  <a:srgbClr val="262626"/>
                </a:solidFill>
                <a:effectLst/>
                <a:latin typeface="宋体" panose="02010600030101010101" pitchFamily="2" charset="-122"/>
                <a:ea typeface="宋体" panose="02010600030101010101" pitchFamily="2" charset="-122"/>
              </a:rPr>
              <a:t>日，微博</a:t>
            </a:r>
            <a:r>
              <a:rPr lang="en-US" altLang="zh-CN" b="0" i="0" dirty="0">
                <a:solidFill>
                  <a:srgbClr val="262626"/>
                </a:solidFill>
                <a:effectLst/>
                <a:latin typeface="宋体" panose="02010600030101010101" pitchFamily="2" charset="-122"/>
                <a:ea typeface="宋体" panose="02010600030101010101" pitchFamily="2" charset="-122"/>
              </a:rPr>
              <a:t>5.38</a:t>
            </a:r>
            <a:r>
              <a:rPr lang="zh-CN" altLang="en-US" b="0" i="0" dirty="0">
                <a:solidFill>
                  <a:srgbClr val="262626"/>
                </a:solidFill>
                <a:effectLst/>
                <a:latin typeface="宋体" panose="02010600030101010101" pitchFamily="2" charset="-122"/>
                <a:ea typeface="宋体" panose="02010600030101010101" pitchFamily="2" charset="-122"/>
              </a:rPr>
              <a:t>亿数据在暗网售卖，包括用户</a:t>
            </a:r>
            <a:r>
              <a:rPr lang="en-US" altLang="zh-CN" b="0" i="0" dirty="0">
                <a:solidFill>
                  <a:srgbClr val="262626"/>
                </a:solidFill>
                <a:effectLst/>
                <a:latin typeface="宋体" panose="02010600030101010101" pitchFamily="2" charset="-122"/>
                <a:ea typeface="宋体" panose="02010600030101010101" pitchFamily="2" charset="-122"/>
              </a:rPr>
              <a:t>ID</a:t>
            </a:r>
            <a:r>
              <a:rPr lang="zh-CN" altLang="en-US" b="0" i="0" dirty="0">
                <a:solidFill>
                  <a:srgbClr val="262626"/>
                </a:solidFill>
                <a:effectLst/>
                <a:latin typeface="宋体" panose="02010600030101010101" pitchFamily="2" charset="-122"/>
                <a:ea typeface="宋体" panose="02010600030101010101" pitchFamily="2" charset="-122"/>
              </a:rPr>
              <a:t>、账号发布的微博数、粉丝数、关注数、性别、地理位置等，售价</a:t>
            </a:r>
            <a:r>
              <a:rPr lang="en-US" altLang="zh-CN" b="0" i="0" dirty="0">
                <a:solidFill>
                  <a:srgbClr val="262626"/>
                </a:solidFill>
                <a:effectLst/>
                <a:latin typeface="宋体" panose="02010600030101010101" pitchFamily="2" charset="-122"/>
                <a:ea typeface="宋体" panose="02010600030101010101" pitchFamily="2" charset="-122"/>
              </a:rPr>
              <a:t>0.177</a:t>
            </a:r>
            <a:r>
              <a:rPr lang="zh-CN" altLang="en-US" b="0" i="0" dirty="0">
                <a:solidFill>
                  <a:srgbClr val="262626"/>
                </a:solidFill>
                <a:effectLst/>
                <a:latin typeface="宋体" panose="02010600030101010101" pitchFamily="2" charset="-122"/>
                <a:ea typeface="宋体" panose="02010600030101010101" pitchFamily="2" charset="-122"/>
              </a:rPr>
              <a:t>比特币。</a:t>
            </a:r>
            <a:endParaRPr lang="en-US" altLang="zh-CN" b="0" i="0" dirty="0">
              <a:solidFill>
                <a:srgbClr val="262626"/>
              </a:solidFill>
              <a:effectLst/>
              <a:latin typeface="宋体" panose="02010600030101010101" pitchFamily="2" charset="-122"/>
              <a:ea typeface="宋体" panose="02010600030101010101" pitchFamily="2" charset="-122"/>
            </a:endParaRPr>
          </a:p>
          <a:p>
            <a:pPr marL="285750" indent="-285750" algn="just" fontAlgn="base">
              <a:buFont typeface="Arial" panose="020B0604020202020204" pitchFamily="34" charset="0"/>
              <a:buChar char="•"/>
            </a:pPr>
            <a:endParaRPr lang="zh-CN" altLang="en-US" b="0" i="0" dirty="0">
              <a:solidFill>
                <a:srgbClr val="262626"/>
              </a:solidFill>
              <a:effectLst/>
              <a:latin typeface="宋体" panose="02010600030101010101" pitchFamily="2" charset="-122"/>
              <a:ea typeface="宋体" panose="02010600030101010101" pitchFamily="2" charset="-122"/>
            </a:endParaRPr>
          </a:p>
          <a:p>
            <a:pPr marL="285750" indent="-285750" algn="just" fontAlgn="base">
              <a:buFont typeface="Arial" panose="020B0604020202020204" pitchFamily="34" charset="0"/>
              <a:buChar char="•"/>
            </a:pPr>
            <a:r>
              <a:rPr lang="en-US" altLang="zh-CN" b="0" i="0" dirty="0">
                <a:solidFill>
                  <a:srgbClr val="262626"/>
                </a:solidFill>
                <a:effectLst/>
                <a:latin typeface="宋体" panose="02010600030101010101" pitchFamily="2" charset="-122"/>
                <a:ea typeface="宋体" panose="02010600030101010101" pitchFamily="2" charset="-122"/>
              </a:rPr>
              <a:t>4</a:t>
            </a:r>
            <a:r>
              <a:rPr lang="zh-CN" altLang="en-US" b="0" i="0" dirty="0">
                <a:solidFill>
                  <a:srgbClr val="262626"/>
                </a:solidFill>
                <a:effectLst/>
                <a:latin typeface="宋体" panose="02010600030101010101" pitchFamily="2" charset="-122"/>
                <a:ea typeface="宋体" panose="02010600030101010101" pitchFamily="2" charset="-122"/>
              </a:rPr>
              <a:t>月</a:t>
            </a:r>
            <a:r>
              <a:rPr lang="en-US" altLang="zh-CN" b="0" i="0" dirty="0">
                <a:solidFill>
                  <a:srgbClr val="262626"/>
                </a:solidFill>
                <a:effectLst/>
                <a:latin typeface="宋体" panose="02010600030101010101" pitchFamily="2" charset="-122"/>
                <a:ea typeface="宋体" panose="02010600030101010101" pitchFamily="2" charset="-122"/>
              </a:rPr>
              <a:t>16</a:t>
            </a:r>
            <a:r>
              <a:rPr lang="zh-CN" altLang="en-US" b="0" i="0" dirty="0">
                <a:solidFill>
                  <a:srgbClr val="262626"/>
                </a:solidFill>
                <a:effectLst/>
                <a:latin typeface="宋体" panose="02010600030101010101" pitchFamily="2" charset="-122"/>
                <a:ea typeface="宋体" panose="02010600030101010101" pitchFamily="2" charset="-122"/>
              </a:rPr>
              <a:t>日，青岛某医院</a:t>
            </a:r>
            <a:r>
              <a:rPr lang="en-US" altLang="zh-CN" b="0" i="0" dirty="0">
                <a:solidFill>
                  <a:srgbClr val="262626"/>
                </a:solidFill>
                <a:effectLst/>
                <a:latin typeface="宋体" panose="02010600030101010101" pitchFamily="2" charset="-122"/>
                <a:ea typeface="宋体" panose="02010600030101010101" pitchFamily="2" charset="-122"/>
              </a:rPr>
              <a:t>6000</a:t>
            </a:r>
            <a:r>
              <a:rPr lang="zh-CN" altLang="en-US" b="0" i="0" dirty="0">
                <a:solidFill>
                  <a:srgbClr val="262626"/>
                </a:solidFill>
                <a:effectLst/>
                <a:latin typeface="宋体" panose="02010600030101010101" pitchFamily="2" charset="-122"/>
                <a:ea typeface="宋体" panose="02010600030101010101" pitchFamily="2" charset="-122"/>
              </a:rPr>
              <a:t>多人就诊名单泄露，并被谣传确诊新冠肺炎。</a:t>
            </a:r>
            <a:endParaRPr lang="en-US" altLang="zh-CN" b="0" i="0" dirty="0">
              <a:solidFill>
                <a:srgbClr val="262626"/>
              </a:solidFill>
              <a:effectLst/>
              <a:latin typeface="宋体" panose="02010600030101010101" pitchFamily="2" charset="-122"/>
              <a:ea typeface="宋体" panose="02010600030101010101" pitchFamily="2" charset="-122"/>
            </a:endParaRPr>
          </a:p>
          <a:p>
            <a:pPr marL="285750" indent="-285750" algn="just" fontAlgn="base">
              <a:buFont typeface="Arial" panose="020B0604020202020204" pitchFamily="34" charset="0"/>
              <a:buChar char="•"/>
            </a:pPr>
            <a:endParaRPr lang="zh-CN" altLang="en-US" b="0" i="0" dirty="0">
              <a:solidFill>
                <a:srgbClr val="262626"/>
              </a:solidFill>
              <a:effectLst/>
              <a:latin typeface="宋体" panose="02010600030101010101" pitchFamily="2" charset="-122"/>
              <a:ea typeface="宋体" panose="02010600030101010101" pitchFamily="2" charset="-122"/>
            </a:endParaRPr>
          </a:p>
          <a:p>
            <a:pPr marL="285750" indent="-285750" algn="just" fontAlgn="base">
              <a:buFont typeface="Arial" panose="020B0604020202020204" pitchFamily="34" charset="0"/>
              <a:buChar char="•"/>
            </a:pPr>
            <a:r>
              <a:rPr lang="en-US" altLang="zh-CN" b="0" i="0" dirty="0">
                <a:solidFill>
                  <a:srgbClr val="262626"/>
                </a:solidFill>
                <a:effectLst/>
                <a:latin typeface="宋体" panose="02010600030101010101" pitchFamily="2" charset="-122"/>
                <a:ea typeface="宋体" panose="02010600030101010101" pitchFamily="2" charset="-122"/>
              </a:rPr>
              <a:t>4</a:t>
            </a:r>
            <a:r>
              <a:rPr lang="zh-CN" altLang="en-US" b="0" i="0" dirty="0">
                <a:solidFill>
                  <a:srgbClr val="262626"/>
                </a:solidFill>
                <a:effectLst/>
                <a:latin typeface="宋体" panose="02010600030101010101" pitchFamily="2" charset="-122"/>
                <a:ea typeface="宋体" panose="02010600030101010101" pitchFamily="2" charset="-122"/>
              </a:rPr>
              <a:t>月，国内某高校学生发现自己个人所得税</a:t>
            </a:r>
            <a:r>
              <a:rPr lang="en-US" altLang="zh-CN" b="0" i="0" dirty="0">
                <a:solidFill>
                  <a:srgbClr val="262626"/>
                </a:solidFill>
                <a:effectLst/>
                <a:latin typeface="宋体" panose="02010600030101010101" pitchFamily="2" charset="-122"/>
                <a:ea typeface="宋体" panose="02010600030101010101" pitchFamily="2" charset="-122"/>
              </a:rPr>
              <a:t>App</a:t>
            </a:r>
            <a:r>
              <a:rPr lang="zh-CN" altLang="en-US" b="0" i="0" dirty="0">
                <a:solidFill>
                  <a:srgbClr val="262626"/>
                </a:solidFill>
                <a:effectLst/>
                <a:latin typeface="宋体" panose="02010600030101010101" pitchFamily="2" charset="-122"/>
                <a:ea typeface="宋体" panose="02010600030101010101" pitchFamily="2" charset="-122"/>
              </a:rPr>
              <a:t>上有陌生公司的就职记录，疑似学生信息遭到企业冒用，达到偷税漏税目的。</a:t>
            </a:r>
            <a:endParaRPr lang="en-US" altLang="zh-CN" b="0" i="0" dirty="0">
              <a:solidFill>
                <a:srgbClr val="262626"/>
              </a:solidFill>
              <a:effectLst/>
              <a:latin typeface="宋体" panose="02010600030101010101" pitchFamily="2" charset="-122"/>
              <a:ea typeface="宋体" panose="02010600030101010101" pitchFamily="2" charset="-122"/>
            </a:endParaRPr>
          </a:p>
          <a:p>
            <a:pPr algn="just" fontAlgn="base"/>
            <a:endParaRPr lang="zh-CN" altLang="en-US" b="0" i="0" dirty="0">
              <a:solidFill>
                <a:srgbClr val="262626"/>
              </a:solidFill>
              <a:effectLst/>
              <a:latin typeface="宋体" panose="02010600030101010101" pitchFamily="2" charset="-122"/>
              <a:ea typeface="宋体" panose="02010600030101010101" pitchFamily="2" charset="-122"/>
            </a:endParaRPr>
          </a:p>
          <a:p>
            <a:pPr marL="285750" indent="-285750" algn="just" fontAlgn="base">
              <a:buFont typeface="Arial" panose="020B0604020202020204" pitchFamily="34" charset="0"/>
              <a:buChar char="•"/>
            </a:pPr>
            <a:r>
              <a:rPr lang="en-US" altLang="zh-CN" b="0" i="0" dirty="0">
                <a:solidFill>
                  <a:srgbClr val="262626"/>
                </a:solidFill>
                <a:effectLst/>
                <a:latin typeface="宋体" panose="02010600030101010101" pitchFamily="2" charset="-122"/>
                <a:ea typeface="宋体" panose="02010600030101010101" pitchFamily="2" charset="-122"/>
              </a:rPr>
              <a:t>5</a:t>
            </a:r>
            <a:r>
              <a:rPr lang="zh-CN" altLang="en-US" b="0" i="0" dirty="0">
                <a:solidFill>
                  <a:srgbClr val="262626"/>
                </a:solidFill>
                <a:effectLst/>
                <a:latin typeface="宋体" panose="02010600030101010101" pitchFamily="2" charset="-122"/>
                <a:ea typeface="宋体" panose="02010600030101010101" pitchFamily="2" charset="-122"/>
              </a:rPr>
              <a:t>月</a:t>
            </a:r>
            <a:r>
              <a:rPr lang="en-US" altLang="zh-CN" b="0" i="0" dirty="0">
                <a:solidFill>
                  <a:srgbClr val="262626"/>
                </a:solidFill>
                <a:effectLst/>
                <a:latin typeface="宋体" panose="02010600030101010101" pitchFamily="2" charset="-122"/>
                <a:ea typeface="宋体" panose="02010600030101010101" pitchFamily="2" charset="-122"/>
              </a:rPr>
              <a:t>7</a:t>
            </a:r>
            <a:r>
              <a:rPr lang="zh-CN" altLang="en-US" b="0" i="0" dirty="0">
                <a:solidFill>
                  <a:srgbClr val="262626"/>
                </a:solidFill>
                <a:effectLst/>
                <a:latin typeface="宋体" panose="02010600030101010101" pitchFamily="2" charset="-122"/>
                <a:ea typeface="宋体" panose="02010600030101010101" pitchFamily="2" charset="-122"/>
              </a:rPr>
              <a:t>日，江苏省南通市公安局公布，破获一起特大“暗网”侵犯公民个人信息案，涉及</a:t>
            </a:r>
            <a:r>
              <a:rPr lang="en-US" altLang="zh-CN" b="0" i="0" dirty="0">
                <a:solidFill>
                  <a:srgbClr val="262626"/>
                </a:solidFill>
                <a:effectLst/>
                <a:latin typeface="宋体" panose="02010600030101010101" pitchFamily="2" charset="-122"/>
                <a:ea typeface="宋体" panose="02010600030101010101" pitchFamily="2" charset="-122"/>
              </a:rPr>
              <a:t>5000</a:t>
            </a:r>
            <a:r>
              <a:rPr lang="zh-CN" altLang="en-US" b="0" i="0" dirty="0">
                <a:solidFill>
                  <a:srgbClr val="262626"/>
                </a:solidFill>
                <a:effectLst/>
                <a:latin typeface="宋体" panose="02010600030101010101" pitchFamily="2" charset="-122"/>
                <a:ea typeface="宋体" panose="02010600030101010101" pitchFamily="2" charset="-122"/>
              </a:rPr>
              <a:t>多万条个人信息。</a:t>
            </a:r>
            <a:endParaRPr lang="en-US" altLang="zh-CN" b="0" i="0" dirty="0">
              <a:solidFill>
                <a:srgbClr val="262626"/>
              </a:solidFill>
              <a:effectLst/>
              <a:latin typeface="宋体" panose="02010600030101010101" pitchFamily="2" charset="-122"/>
              <a:ea typeface="宋体" panose="02010600030101010101" pitchFamily="2" charset="-122"/>
            </a:endParaRPr>
          </a:p>
          <a:p>
            <a:pPr marL="285750" indent="-285750" algn="just" fontAlgn="base">
              <a:buFont typeface="Arial" panose="020B0604020202020204" pitchFamily="34" charset="0"/>
              <a:buChar char="•"/>
            </a:pPr>
            <a:endParaRPr lang="zh-CN" altLang="en-US" b="0" i="0" dirty="0">
              <a:solidFill>
                <a:srgbClr val="262626"/>
              </a:solidFill>
              <a:effectLst/>
              <a:latin typeface="宋体" panose="02010600030101010101" pitchFamily="2" charset="-122"/>
              <a:ea typeface="宋体" panose="02010600030101010101" pitchFamily="2" charset="-122"/>
            </a:endParaRPr>
          </a:p>
          <a:p>
            <a:pPr marL="285750" indent="-285750" algn="just" fontAlgn="base">
              <a:buFont typeface="Arial" panose="020B0604020202020204" pitchFamily="34" charset="0"/>
              <a:buChar char="•"/>
            </a:pPr>
            <a:r>
              <a:rPr lang="en-US" altLang="zh-CN" b="0" i="0" dirty="0">
                <a:solidFill>
                  <a:srgbClr val="262626"/>
                </a:solidFill>
                <a:effectLst/>
                <a:latin typeface="宋体" panose="02010600030101010101" pitchFamily="2" charset="-122"/>
                <a:ea typeface="宋体" panose="02010600030101010101" pitchFamily="2" charset="-122"/>
              </a:rPr>
              <a:t>8</a:t>
            </a:r>
            <a:r>
              <a:rPr lang="zh-CN" altLang="en-US" b="0" i="0" dirty="0">
                <a:solidFill>
                  <a:srgbClr val="262626"/>
                </a:solidFill>
                <a:effectLst/>
                <a:latin typeface="宋体" panose="02010600030101010101" pitchFamily="2" charset="-122"/>
                <a:ea typeface="宋体" panose="02010600030101010101" pitchFamily="2" charset="-122"/>
              </a:rPr>
              <a:t>月，河北省某物流公司报案称：其公司员工账号被本公司物流风险控制系统监测出有违规异地查询非本网点运单号信息的行为，导致大量客户隐私信息有可能泄露，涉案金额达</a:t>
            </a:r>
            <a:r>
              <a:rPr lang="en-US" altLang="zh-CN" b="0" i="0" dirty="0">
                <a:solidFill>
                  <a:srgbClr val="262626"/>
                </a:solidFill>
                <a:effectLst/>
                <a:latin typeface="宋体" panose="02010600030101010101" pitchFamily="2" charset="-122"/>
                <a:ea typeface="宋体" panose="02010600030101010101" pitchFamily="2" charset="-122"/>
              </a:rPr>
              <a:t>120</a:t>
            </a:r>
            <a:r>
              <a:rPr lang="zh-CN" altLang="en-US" b="0" i="0" dirty="0">
                <a:solidFill>
                  <a:srgbClr val="262626"/>
                </a:solidFill>
                <a:effectLst/>
                <a:latin typeface="宋体" panose="02010600030101010101" pitchFamily="2" charset="-122"/>
                <a:ea typeface="宋体" panose="02010600030101010101" pitchFamily="2" charset="-122"/>
              </a:rPr>
              <a:t>万元。</a:t>
            </a:r>
            <a:endParaRPr lang="en-US" altLang="zh-CN" b="0" i="0" dirty="0">
              <a:solidFill>
                <a:srgbClr val="262626"/>
              </a:solidFill>
              <a:effectLst/>
              <a:latin typeface="宋体" panose="02010600030101010101" pitchFamily="2" charset="-122"/>
              <a:ea typeface="宋体" panose="02010600030101010101" pitchFamily="2" charset="-122"/>
            </a:endParaRPr>
          </a:p>
          <a:p>
            <a:pPr marL="285750" indent="-285750" algn="just" fontAlgn="base">
              <a:buFont typeface="Arial" panose="020B0604020202020204" pitchFamily="34" charset="0"/>
              <a:buChar char="•"/>
            </a:pPr>
            <a:endParaRPr lang="en-US" altLang="zh-CN" dirty="0">
              <a:solidFill>
                <a:srgbClr val="262626"/>
              </a:solidFill>
              <a:latin typeface="宋体" panose="02010600030101010101" pitchFamily="2" charset="-122"/>
              <a:ea typeface="宋体" panose="02010600030101010101" pitchFamily="2" charset="-122"/>
            </a:endParaRPr>
          </a:p>
          <a:p>
            <a:pPr marL="285750" indent="-285750" algn="just" fontAlgn="base">
              <a:buFont typeface="Arial" panose="020B0604020202020204" pitchFamily="34" charset="0"/>
              <a:buChar char="•"/>
            </a:pPr>
            <a:r>
              <a:rPr lang="zh-CN" altLang="en-US" dirty="0">
                <a:solidFill>
                  <a:srgbClr val="262626"/>
                </a:solidFill>
                <a:latin typeface="宋体" panose="02010600030101010101" pitchFamily="2" charset="-122"/>
                <a:ea typeface="宋体" panose="02010600030101010101" pitchFamily="2" charset="-122"/>
              </a:rPr>
              <a:t>近三天，美团</a:t>
            </a:r>
            <a:r>
              <a:rPr lang="en-US" altLang="zh-CN" dirty="0">
                <a:solidFill>
                  <a:srgbClr val="262626"/>
                </a:solidFill>
                <a:latin typeface="宋体" panose="02010600030101010101" pitchFamily="2" charset="-122"/>
                <a:ea typeface="宋体" panose="02010600030101010101" pitchFamily="2" charset="-122"/>
              </a:rPr>
              <a:t>APP</a:t>
            </a:r>
            <a:r>
              <a:rPr lang="zh-CN" altLang="en-US" dirty="0">
                <a:solidFill>
                  <a:srgbClr val="262626"/>
                </a:solidFill>
                <a:latin typeface="宋体" panose="02010600030101010101" pitchFamily="2" charset="-122"/>
                <a:ea typeface="宋体" panose="02010600030101010101" pitchFamily="2" charset="-122"/>
              </a:rPr>
              <a:t>被披露连续</a:t>
            </a:r>
            <a:r>
              <a:rPr lang="en-US" altLang="zh-CN" dirty="0">
                <a:solidFill>
                  <a:srgbClr val="262626"/>
                </a:solidFill>
                <a:latin typeface="宋体" panose="02010600030101010101" pitchFamily="2" charset="-122"/>
                <a:ea typeface="宋体" panose="02010600030101010101" pitchFamily="2" charset="-122"/>
              </a:rPr>
              <a:t>24</a:t>
            </a:r>
            <a:r>
              <a:rPr lang="zh-CN" altLang="en-US" dirty="0">
                <a:solidFill>
                  <a:srgbClr val="262626"/>
                </a:solidFill>
                <a:latin typeface="宋体" panose="02010600030101010101" pitchFamily="2" charset="-122"/>
                <a:ea typeface="宋体" panose="02010600030101010101" pitchFamily="2" charset="-122"/>
              </a:rPr>
              <a:t>小时定位用户。</a:t>
            </a:r>
            <a:endParaRPr lang="zh-CN" altLang="en-US" b="0" i="0" dirty="0">
              <a:solidFill>
                <a:srgbClr val="262626"/>
              </a:solidFill>
              <a:effectLst/>
              <a:latin typeface="宋体" panose="02010600030101010101" pitchFamily="2" charset="-122"/>
              <a:ea typeface="宋体" panose="02010600030101010101" pitchFamily="2" charset="-122"/>
            </a:endParaRPr>
          </a:p>
          <a:p>
            <a:endParaRPr lang="zh-CN" altLang="en-US" dirty="0"/>
          </a:p>
        </p:txBody>
      </p:sp>
      <p:pic>
        <p:nvPicPr>
          <p:cNvPr id="5" name="图片 4" descr="图片包含 表格&#10;&#10;描述已自动生成">
            <a:extLst>
              <a:ext uri="{FF2B5EF4-FFF2-40B4-BE49-F238E27FC236}">
                <a16:creationId xmlns:a16="http://schemas.microsoft.com/office/drawing/2014/main" id="{0583908B-5B0A-4EFC-9AAE-51C6693295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976" b="3437"/>
          <a:stretch/>
        </p:blipFill>
        <p:spPr>
          <a:xfrm>
            <a:off x="8983690" y="690001"/>
            <a:ext cx="2970862" cy="5794531"/>
          </a:xfrm>
          <a:prstGeom prst="rect">
            <a:avLst/>
          </a:prstGeom>
        </p:spPr>
      </p:pic>
    </p:spTree>
    <p:extLst>
      <p:ext uri="{BB962C8B-B14F-4D97-AF65-F5344CB8AC3E}">
        <p14:creationId xmlns:p14="http://schemas.microsoft.com/office/powerpoint/2010/main" val="28029203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Consolas"/>
        <a:ea typeface="微软雅黑"/>
        <a:cs typeface=""/>
      </a:majorFont>
      <a:minorFont>
        <a:latin typeface="Verdana"/>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Consolas"/>
        <a:ea typeface="微软雅黑"/>
        <a:cs typeface=""/>
      </a:majorFont>
      <a:minorFont>
        <a:latin typeface="Verdana"/>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过渡页">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Consolas"/>
        <a:ea typeface="微软雅黑"/>
        <a:cs typeface=""/>
      </a:majorFont>
      <a:minorFont>
        <a:latin typeface="Verdana"/>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内容页">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Consolas"/>
        <a:ea typeface="微软雅黑"/>
        <a:cs typeface=""/>
      </a:majorFont>
      <a:minorFont>
        <a:latin typeface="Verdana"/>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尾页">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Consolas"/>
        <a:ea typeface="微软雅黑"/>
        <a:cs typeface=""/>
      </a:majorFont>
      <a:minorFont>
        <a:latin typeface="Verdana"/>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全空白页">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4004</Words>
  <Application>Microsoft Office PowerPoint</Application>
  <PresentationFormat>宽屏</PresentationFormat>
  <Paragraphs>223</Paragraphs>
  <Slides>29</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29</vt:i4>
      </vt:variant>
    </vt:vector>
  </HeadingPairs>
  <TitlesOfParts>
    <vt:vector size="51" baseType="lpstr">
      <vt:lpstr>Microsoft YaHei Regular</vt:lpstr>
      <vt:lpstr>Microsoft YaHei UI</vt:lpstr>
      <vt:lpstr>PingFang SC</vt:lpstr>
      <vt:lpstr>等线</vt:lpstr>
      <vt:lpstr>方正大标宋简体</vt:lpstr>
      <vt:lpstr>华文新魏</vt:lpstr>
      <vt:lpstr>宋体</vt:lpstr>
      <vt:lpstr>微软雅黑</vt:lpstr>
      <vt:lpstr>微软雅黑 Light</vt:lpstr>
      <vt:lpstr>新宋体</vt:lpstr>
      <vt:lpstr>Arial</vt:lpstr>
      <vt:lpstr>Consolas</vt:lpstr>
      <vt:lpstr>Impact</vt:lpstr>
      <vt:lpstr>Segoe UI</vt:lpstr>
      <vt:lpstr>Times New Roman</vt:lpstr>
      <vt:lpstr>Verdana</vt:lpstr>
      <vt:lpstr>封面</vt:lpstr>
      <vt:lpstr>目录</vt:lpstr>
      <vt:lpstr>过渡页</vt:lpstr>
      <vt:lpstr>内容页</vt:lpstr>
      <vt:lpstr>结尾页</vt:lpstr>
      <vt:lpstr>全空白页</vt:lpstr>
      <vt:lpstr>个人信息的定义和法律保护</vt:lpstr>
      <vt:lpstr>PowerPoint 演示文稿</vt:lpstr>
      <vt:lpstr>PowerPoint 演示文稿</vt:lpstr>
      <vt:lpstr>个人信息，个人数据，敏感数据，隐私数据的定义</vt:lpstr>
      <vt:lpstr>个人信息，个人数据，敏感数据，隐私数据的定义</vt:lpstr>
      <vt:lpstr>个人信息的判定 </vt:lpstr>
      <vt:lpstr>敏感个人信息的判定 </vt:lpstr>
      <vt:lpstr>信息泄露事件举例</vt:lpstr>
      <vt:lpstr>信息泄露事件举例</vt:lpstr>
      <vt:lpstr>个人信息的法律保护 </vt:lpstr>
      <vt:lpstr>个人信息的法律保护 </vt:lpstr>
      <vt:lpstr>个人信息的法律保护 </vt:lpstr>
      <vt:lpstr>PowerPoint 演示文稿</vt:lpstr>
      <vt:lpstr>个人数据保护法律的发展</vt:lpstr>
      <vt:lpstr>个人数据保护法律的发展</vt:lpstr>
      <vt:lpstr>个人数据保护法律的发展</vt:lpstr>
      <vt:lpstr>个人数据保护法律的发展</vt:lpstr>
      <vt:lpstr>个人信息保护案例 </vt:lpstr>
      <vt:lpstr>PowerPoint 演示文稿</vt:lpstr>
      <vt:lpstr>个人信息泄漏方式</vt:lpstr>
      <vt:lpstr>个人信息泄漏方式</vt:lpstr>
      <vt:lpstr>个人信息泄漏防护方法</vt:lpstr>
      <vt:lpstr>个人信息泄漏防护方法</vt:lpstr>
      <vt:lpstr>个人信息泄漏防护方法</vt:lpstr>
      <vt:lpstr>个人信息泄漏防护方法</vt:lpstr>
      <vt:lpstr>个人信息泄漏检测工具</vt:lpstr>
      <vt:lpstr>PowerPoint 演示文稿</vt:lpstr>
      <vt:lpstr>现状及问题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简单的网页搭建</dc:title>
  <dc:creator>user</dc:creator>
  <cp:lastModifiedBy>宇浩 赵</cp:lastModifiedBy>
  <cp:revision>72</cp:revision>
  <dcterms:created xsi:type="dcterms:W3CDTF">2021-09-16T15:23:30Z</dcterms:created>
  <dcterms:modified xsi:type="dcterms:W3CDTF">2021-10-15T08:24:50Z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622C6305369240EEA53D5730D7B3D9FE</vt:lpwstr>
  </property>
  <property fmtid="{D5CDD505-2E9C-101B-9397-08002B2CF9AE}" pid="3" name="KSOProductBuildVer">
    <vt:lpwstr>2052-0.0.0.0</vt:lpwstr>
  </property>
</Properties>
</file>